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sh9a171/Fina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89" y="401053"/>
            <a:ext cx="115342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CUSTOMER CHURN USING LOGISTIC REGRESSION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Name</a:t>
            </a:r>
            <a:r>
              <a:rPr lang="en-US" sz="2800" dirty="0"/>
              <a:t>: Raksha U </a:t>
            </a:r>
            <a:endParaRPr lang="en-US" sz="2800" dirty="0" smtClean="0"/>
          </a:p>
          <a:p>
            <a:r>
              <a:rPr lang="en-US" sz="2800" dirty="0" smtClean="0"/>
              <a:t>Department</a:t>
            </a:r>
            <a:r>
              <a:rPr lang="en-US" sz="2800" dirty="0"/>
              <a:t>: MCA (BCU) </a:t>
            </a:r>
            <a:endParaRPr lang="en-US" sz="2800" dirty="0" smtClean="0"/>
          </a:p>
          <a:p>
            <a:r>
              <a:rPr lang="en-US" sz="2800" dirty="0" smtClean="0"/>
              <a:t>Semester</a:t>
            </a:r>
            <a:r>
              <a:rPr lang="en-US" sz="2800" dirty="0"/>
              <a:t>: Third </a:t>
            </a:r>
            <a:endParaRPr lang="en-US" sz="2800" dirty="0" smtClean="0"/>
          </a:p>
          <a:p>
            <a:r>
              <a:rPr lang="en-US" sz="2800" dirty="0" smtClean="0"/>
              <a:t>USN</a:t>
            </a:r>
            <a:r>
              <a:rPr lang="en-US" sz="2800" dirty="0"/>
              <a:t>: P18BR23S126017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36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89" y="401053"/>
            <a:ext cx="115342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Outline</a:t>
            </a: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 Title Name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Outline</a:t>
            </a: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Abstract</a:t>
            </a: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Problem Statement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Proposed Solution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Short Video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Implementation</a:t>
            </a: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Output Screenshots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References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144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0" y="401053"/>
            <a:ext cx="119192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Abstract</a:t>
            </a:r>
            <a:r>
              <a:rPr lang="en-IN" sz="3200" dirty="0" smtClean="0"/>
              <a:t>:</a:t>
            </a:r>
          </a:p>
          <a:p>
            <a:endParaRPr lang="en-IN" sz="3200" dirty="0" smtClean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Customer </a:t>
            </a:r>
            <a:r>
              <a:rPr lang="en-IN" sz="3200" dirty="0"/>
              <a:t>churn prediction is vital for improving customer retention </a:t>
            </a:r>
            <a:r>
              <a:rPr lang="en-IN" sz="3200" dirty="0" smtClean="0"/>
              <a:t>strategies.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This </a:t>
            </a:r>
            <a:r>
              <a:rPr lang="en-IN" sz="3200" dirty="0"/>
              <a:t>project employs logistic regression to predict customer churn using a real-world </a:t>
            </a:r>
            <a:r>
              <a:rPr lang="en-IN" sz="3200" dirty="0" smtClean="0"/>
              <a:t>dataset.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lang="en-IN" sz="3200" dirty="0"/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Steps </a:t>
            </a:r>
            <a:r>
              <a:rPr lang="en-IN" sz="3200" dirty="0"/>
              <a:t>include data </a:t>
            </a:r>
            <a:r>
              <a:rPr lang="en-IN" sz="3200" dirty="0" err="1"/>
              <a:t>preprocessing</a:t>
            </a:r>
            <a:r>
              <a:rPr lang="en-IN" sz="3200" dirty="0"/>
              <a:t>, model training, and evaluation, followed by actionable insights for business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9271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0" y="401053"/>
            <a:ext cx="119192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Problem Statement</a:t>
            </a:r>
            <a:endParaRPr lang="en-IN" sz="3200" dirty="0"/>
          </a:p>
          <a:p>
            <a:pPr lvl="0"/>
            <a:endParaRPr lang="en-IN" sz="3200" dirty="0" smtClean="0"/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IN" sz="3200" dirty="0" smtClean="0"/>
              <a:t>Customer </a:t>
            </a:r>
            <a:r>
              <a:rPr lang="en-IN" sz="3200" dirty="0"/>
              <a:t>churn is a critical issue for businesses, directly impacting revenue and </a:t>
            </a:r>
            <a:r>
              <a:rPr lang="en-IN" sz="3200" dirty="0" smtClean="0"/>
              <a:t>growth.</a:t>
            </a:r>
          </a:p>
          <a:p>
            <a:pPr marL="571500" lvl="0" indent="-571500">
              <a:buFont typeface="Wingdings" panose="05000000000000000000" pitchFamily="2" charset="2"/>
              <a:buChar char="§"/>
            </a:pPr>
            <a:endParaRPr lang="en-IN" sz="3200" dirty="0"/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IN" sz="3200" dirty="0" smtClean="0"/>
              <a:t>Identifying </a:t>
            </a:r>
            <a:r>
              <a:rPr lang="en-IN" sz="3200" dirty="0"/>
              <a:t>patterns in customer </a:t>
            </a:r>
            <a:r>
              <a:rPr lang="en-IN" sz="3200" dirty="0" err="1"/>
              <a:t>behavior</a:t>
            </a:r>
            <a:r>
              <a:rPr lang="en-IN" sz="3200" dirty="0"/>
              <a:t> that indicate a higher likelihood of churn is </a:t>
            </a:r>
            <a:r>
              <a:rPr lang="en-IN" sz="3200" dirty="0" smtClean="0"/>
              <a:t>essential.</a:t>
            </a:r>
          </a:p>
          <a:p>
            <a:pPr marL="571500" lvl="0" indent="-571500">
              <a:buFont typeface="Wingdings" panose="05000000000000000000" pitchFamily="2" charset="2"/>
              <a:buChar char="§"/>
            </a:pPr>
            <a:endParaRPr lang="en-IN" sz="3200" dirty="0"/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IN" sz="3200" dirty="0" smtClean="0"/>
              <a:t>The </a:t>
            </a:r>
            <a:r>
              <a:rPr lang="en-IN" sz="3200" dirty="0"/>
              <a:t>dataset includes customer information, and the goal is to predict whether a customer will churn (Yes) or not (No).</a:t>
            </a:r>
          </a:p>
        </p:txBody>
      </p:sp>
    </p:spTree>
    <p:extLst>
      <p:ext uri="{BB962C8B-B14F-4D97-AF65-F5344CB8AC3E}">
        <p14:creationId xmlns:p14="http://schemas.microsoft.com/office/powerpoint/2010/main" val="16345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634" y="256982"/>
            <a:ext cx="11582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Proposed Solution</a:t>
            </a:r>
            <a:endParaRPr lang="en-IN" sz="1400" dirty="0"/>
          </a:p>
          <a:p>
            <a:pPr lvl="1"/>
            <a:endParaRPr lang="en-IN" sz="2800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800" b="1" dirty="0" smtClean="0"/>
              <a:t>Loading </a:t>
            </a:r>
            <a:r>
              <a:rPr lang="en-IN" sz="2800" b="1" dirty="0"/>
              <a:t>the Dataset</a:t>
            </a:r>
            <a:r>
              <a:rPr lang="en-IN" sz="2800" dirty="0"/>
              <a:t>: Import and explore the customer churn </a:t>
            </a:r>
            <a:r>
              <a:rPr lang="en-IN" sz="2800" dirty="0" smtClean="0"/>
              <a:t>dataset. </a:t>
            </a:r>
            <a:r>
              <a:rPr lang="en-IN" sz="2800" b="1" dirty="0" smtClean="0"/>
              <a:t>Data </a:t>
            </a:r>
            <a:r>
              <a:rPr lang="en-IN" sz="2800" b="1" dirty="0"/>
              <a:t>Pre-processing</a:t>
            </a:r>
            <a:r>
              <a:rPr lang="en-IN" sz="2800" dirty="0"/>
              <a:t>:</a:t>
            </a:r>
            <a:endParaRPr lang="en-IN" sz="1400" dirty="0"/>
          </a:p>
          <a:p>
            <a:pPr lvl="2"/>
            <a:r>
              <a:rPr lang="en-IN" sz="2800" dirty="0"/>
              <a:t>Handle missing values.</a:t>
            </a:r>
            <a:endParaRPr lang="en-IN" sz="1400" dirty="0"/>
          </a:p>
          <a:p>
            <a:pPr lvl="2"/>
            <a:r>
              <a:rPr lang="en-IN" sz="2800" dirty="0"/>
              <a:t>Encode categorical variables.</a:t>
            </a:r>
            <a:endParaRPr lang="en-IN" sz="1400" dirty="0"/>
          </a:p>
          <a:p>
            <a:pPr lvl="2"/>
            <a:r>
              <a:rPr lang="en-IN" sz="2800" dirty="0"/>
              <a:t>Address any class </a:t>
            </a:r>
            <a:r>
              <a:rPr lang="en-IN" sz="2800" dirty="0" smtClean="0"/>
              <a:t>imbalance.</a:t>
            </a:r>
            <a:endParaRPr lang="en-IN" sz="1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800" b="1" dirty="0" smtClean="0"/>
              <a:t>Feature Splitting</a:t>
            </a:r>
            <a:r>
              <a:rPr lang="en-IN" sz="2800" dirty="0" smtClean="0"/>
              <a:t>: Divide the data into training and testing subsets.</a:t>
            </a:r>
            <a:endParaRPr lang="en-IN" sz="1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800" b="1" dirty="0" smtClean="0"/>
              <a:t>Model </a:t>
            </a:r>
            <a:r>
              <a:rPr lang="en-IN" sz="2800" b="1" dirty="0"/>
              <a:t>Training</a:t>
            </a:r>
            <a:r>
              <a:rPr lang="en-IN" sz="2800" dirty="0"/>
              <a:t>: Use logistic regression to train the model.</a:t>
            </a:r>
            <a:endParaRPr lang="en-IN" sz="1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800" b="1" dirty="0"/>
              <a:t>Evaluation</a:t>
            </a:r>
            <a:r>
              <a:rPr lang="en-IN" sz="2800" dirty="0"/>
              <a:t>: Assess model performance using:</a:t>
            </a:r>
            <a:endParaRPr lang="en-IN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800" dirty="0"/>
              <a:t>Accuracy</a:t>
            </a:r>
            <a:endParaRPr lang="en-IN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800" dirty="0"/>
              <a:t>Classification Report</a:t>
            </a:r>
            <a:endParaRPr lang="en-IN" sz="1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800" dirty="0"/>
              <a:t>Confusion Matrix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289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146" y="281354"/>
            <a:ext cx="11667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Short </a:t>
            </a:r>
            <a:r>
              <a:rPr lang="en-IN" b="1" dirty="0" smtClean="0"/>
              <a:t>Video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  <a:p>
            <a:pPr algn="ctr"/>
            <a:r>
              <a:rPr lang="en-IN" dirty="0"/>
              <a:t>https://drive.google.com/file/d/1BIV7AoA1VfCcNAzE632XUe6Uhd4_VYlu/view?usp=sharing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0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290146"/>
            <a:ext cx="11667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Implementation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algn="ctr"/>
            <a:endParaRPr lang="en-IN" dirty="0" smtClean="0">
              <a:hlinkClick r:id="rId2"/>
            </a:endParaRPr>
          </a:p>
          <a:p>
            <a:pPr algn="ctr"/>
            <a:r>
              <a:rPr lang="en-IN" dirty="0"/>
              <a:t>https://github.com/Raksh9a171/Final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290146"/>
            <a:ext cx="11667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19" y="692085"/>
            <a:ext cx="4465858" cy="4647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216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Raksha U</cp:lastModifiedBy>
  <cp:revision>12</cp:revision>
  <dcterms:created xsi:type="dcterms:W3CDTF">2025-01-24T16:39:11Z</dcterms:created>
  <dcterms:modified xsi:type="dcterms:W3CDTF">2025-01-25T07:28:56Z</dcterms:modified>
</cp:coreProperties>
</file>