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Lexe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22" Type="http://schemas.openxmlformats.org/officeDocument/2006/relationships/font" Target="fonts/Lexend-regular.fntdata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09ef1d3b284bcb5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09ef1d3b284bcb5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09ef1d3b284bcb5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09ef1d3b284bcb5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09ef1d3b284bcb5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409ef1d3b284bcb5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9ef1d3b284bcb5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09ef1d3b284bcb5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09ef1d3b284bcb5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09ef1d3b284bcb5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09ef1d3b284bcb5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09ef1d3b284bcb5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09ef1d3b284bcb5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09ef1d3b284bcb5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09ef1d3b284bcb5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09ef1d3b284bcb5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09ef1d3b284bcb5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09ef1d3b284bcb5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2475" y="826349"/>
            <a:ext cx="4920900" cy="32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Phishing </a:t>
            </a:r>
            <a:r>
              <a:rPr lang="en"/>
              <a:t>Attacks and awareness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-1007223" y="-504332"/>
            <a:ext cx="5900100" cy="15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Conclusion</a:t>
            </a:r>
            <a:r>
              <a:rPr lang="en"/>
              <a:t> 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323700" y="736325"/>
            <a:ext cx="45693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Phishing attacks are a serious threat, but by being aware of the risks and taking steps to protect yourself, you can reduce the likelihood of falling victim to a phishing attack.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875" y="511613"/>
            <a:ext cx="4100500" cy="33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0" y="2046383"/>
            <a:ext cx="914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0" y="4053126"/>
            <a:ext cx="91440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Call to action: "Stay safe online!"</a:t>
            </a:r>
            <a:endParaRPr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431494" y="257864"/>
            <a:ext cx="6366900" cy="6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phishing? </a:t>
            </a:r>
            <a:endParaRPr sz="3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31500" y="954775"/>
            <a:ext cx="6948600" cy="28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Phishing is a type of cyber attack where attackers try to trick individuals into revealing</a:t>
            </a:r>
            <a:r>
              <a:rPr lang="en" sz="24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2400">
                <a:latin typeface="Lexend"/>
                <a:ea typeface="Lexend"/>
                <a:cs typeface="Lexend"/>
                <a:sym typeface="Lexend"/>
              </a:rPr>
              <a:t>sensitive information, such as passwords or financial information.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258" y="2806649"/>
            <a:ext cx="3519471" cy="19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395275" y="517750"/>
            <a:ext cx="4176600" cy="60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Phishing is a type of social engineering attack that uses fake emails, messages, or websites to trick individuals into revealing sensitive information.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98350"/>
            <a:ext cx="3877650" cy="34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0" y="0"/>
            <a:ext cx="5912700" cy="8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Types of Phishing Attacks</a:t>
            </a:r>
            <a:r>
              <a:rPr lang="en" sz="4800"/>
              <a:t> </a:t>
            </a:r>
            <a:endParaRPr sz="3600"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599077" y="1159969"/>
            <a:ext cx="4670100" cy="35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Lexend"/>
                <a:ea typeface="Lexend"/>
                <a:cs typeface="Lexend"/>
                <a:sym typeface="Lexend"/>
              </a:rPr>
              <a:t> - Email phishing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Lexend"/>
                <a:ea typeface="Lexend"/>
                <a:cs typeface="Lexend"/>
                <a:sym typeface="Lexend"/>
              </a:rPr>
              <a:t> - Spear phishing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Lexend"/>
                <a:ea typeface="Lexend"/>
                <a:cs typeface="Lexend"/>
                <a:sym typeface="Lexend"/>
              </a:rPr>
              <a:t>        - Whaling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latin typeface="Lexend"/>
                <a:ea typeface="Lexend"/>
                <a:cs typeface="Lexend"/>
                <a:sym typeface="Lexend"/>
              </a:rPr>
              <a:t>        - Smishing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Lexend"/>
                <a:ea typeface="Lexend"/>
                <a:cs typeface="Lexend"/>
                <a:sym typeface="Lexend"/>
              </a:rPr>
              <a:t>        - Vishing</a:t>
            </a:r>
            <a:endParaRPr sz="3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850" y="835799"/>
            <a:ext cx="4245750" cy="3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-986717" y="0"/>
            <a:ext cx="6173700" cy="11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Email Phishing</a:t>
            </a:r>
            <a:r>
              <a:rPr lang="en" sz="4800"/>
              <a:t> </a:t>
            </a:r>
            <a:endParaRPr sz="3600"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378350" y="1111200"/>
            <a:ext cx="48087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Email phishing is a type of phishing attack where attackers send fake emails that appear to be from a legitimate source, such as a bank or online retailer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975" y="1040091"/>
            <a:ext cx="3777724" cy="310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-456750" y="255450"/>
            <a:ext cx="5028900" cy="9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Spear phishing </a:t>
            </a:r>
            <a:endParaRPr sz="3600"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378750" y="1156050"/>
            <a:ext cx="50289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Spear phishing is a type of phishing attack where the attackers target specific individuals or groups, often using personalized information to make the email appear more legitimate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175" y="1156050"/>
            <a:ext cx="3736550" cy="25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-530175" y="-201976"/>
            <a:ext cx="7269000" cy="121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find phishing attack</a:t>
            </a:r>
            <a:r>
              <a:rPr lang="en" sz="4800"/>
              <a:t> </a:t>
            </a:r>
            <a:endParaRPr sz="4800"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416096" y="1010325"/>
            <a:ext cx="4734900" cy="46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Suspicious sender email addresses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Generic greetings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Spelling and grammar    mistakes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Urgent or threatening tone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Suspicious links or attachments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396" y="1162724"/>
            <a:ext cx="3688203" cy="2940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-1759223" y="-394547"/>
            <a:ext cx="7994700" cy="21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Protect yourself </a:t>
            </a:r>
            <a:endParaRPr sz="3600"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76788" y="1233665"/>
            <a:ext cx="5827500" cy="35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Verify sender information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Be cautious with links and  attachments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 Use strong passwords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 Enable two-factor authentication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Char char="●"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 Keep software up-to-date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275" y="849500"/>
            <a:ext cx="3327725" cy="33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-304408" y="403677"/>
            <a:ext cx="84285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Best practices for phishing awareness </a:t>
            </a:r>
            <a:endParaRPr sz="3600"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367225" y="1284350"/>
            <a:ext cx="47094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 - Use antivirus software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      - Use a firewall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   - Back up data regularly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Lexend"/>
                <a:ea typeface="Lexend"/>
                <a:cs typeface="Lexend"/>
                <a:sym typeface="Lexend"/>
              </a:rPr>
              <a:t>       - Educate others about phishing attacks 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025" y="1216077"/>
            <a:ext cx="3762574" cy="313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