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A91815-BCDB-469A-8904-A6616263411A}" type="datetimeFigureOut">
              <a:rPr lang="en-IN" smtClean="0"/>
              <a:t>02-07-2020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4CB8F-052D-4069-B18C-11737CFB680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326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91815-BCDB-469A-8904-A6616263411A}" type="datetimeFigureOut">
              <a:rPr lang="en-IN" smtClean="0"/>
              <a:t>02-07-2020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4CB8F-052D-4069-B18C-11737CFB6807}" type="slidenum">
              <a:rPr lang="en-IN" smtClean="0"/>
              <a:t>‹#›</a:t>
            </a:fld>
            <a:endParaRPr lang="en-IN"/>
          </a:p>
        </p:txBody>
      </p:sp>
    </p:spTree>
    <p:extLst>
      <p:ext uri="{BB962C8B-B14F-4D97-AF65-F5344CB8AC3E}">
        <p14:creationId xmlns:p14="http://schemas.microsoft.com/office/powerpoint/2010/main" val="261853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91815-BCDB-469A-8904-A6616263411A}" type="datetimeFigureOut">
              <a:rPr lang="en-IN" smtClean="0"/>
              <a:t>02-07-2020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4CB8F-052D-4069-B18C-11737CFB6807}" type="slidenum">
              <a:rPr lang="en-IN" smtClean="0"/>
              <a:t>‹#›</a:t>
            </a:fld>
            <a:endParaRPr lang="en-IN"/>
          </a:p>
        </p:txBody>
      </p:sp>
    </p:spTree>
    <p:extLst>
      <p:ext uri="{BB962C8B-B14F-4D97-AF65-F5344CB8AC3E}">
        <p14:creationId xmlns:p14="http://schemas.microsoft.com/office/powerpoint/2010/main" val="169898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91815-BCDB-469A-8904-A6616263411A}" type="datetimeFigureOut">
              <a:rPr lang="en-IN" smtClean="0"/>
              <a:t>02-07-2020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4CB8F-052D-4069-B18C-11737CFB6807}" type="slidenum">
              <a:rPr lang="en-IN" smtClean="0"/>
              <a:t>‹#›</a:t>
            </a:fld>
            <a:endParaRPr lang="en-IN"/>
          </a:p>
        </p:txBody>
      </p:sp>
    </p:spTree>
    <p:extLst>
      <p:ext uri="{BB962C8B-B14F-4D97-AF65-F5344CB8AC3E}">
        <p14:creationId xmlns:p14="http://schemas.microsoft.com/office/powerpoint/2010/main" val="1284732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91815-BCDB-469A-8904-A6616263411A}" type="datetimeFigureOut">
              <a:rPr lang="en-IN" smtClean="0"/>
              <a:t>02-07-2020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4CB8F-052D-4069-B18C-11737CFB680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172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A91815-BCDB-469A-8904-A6616263411A}" type="datetimeFigureOut">
              <a:rPr lang="en-IN" smtClean="0"/>
              <a:t>02-07-2020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64CB8F-052D-4069-B18C-11737CFB6807}" type="slidenum">
              <a:rPr lang="en-IN" smtClean="0"/>
              <a:t>‹#›</a:t>
            </a:fld>
            <a:endParaRPr lang="en-IN"/>
          </a:p>
        </p:txBody>
      </p:sp>
    </p:spTree>
    <p:extLst>
      <p:ext uri="{BB962C8B-B14F-4D97-AF65-F5344CB8AC3E}">
        <p14:creationId xmlns:p14="http://schemas.microsoft.com/office/powerpoint/2010/main" val="53261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A91815-BCDB-469A-8904-A6616263411A}" type="datetimeFigureOut">
              <a:rPr lang="en-IN" smtClean="0"/>
              <a:t>02-07-2020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64CB8F-052D-4069-B18C-11737CFB6807}" type="slidenum">
              <a:rPr lang="en-IN" smtClean="0"/>
              <a:t>‹#›</a:t>
            </a:fld>
            <a:endParaRPr lang="en-IN"/>
          </a:p>
        </p:txBody>
      </p:sp>
    </p:spTree>
    <p:extLst>
      <p:ext uri="{BB962C8B-B14F-4D97-AF65-F5344CB8AC3E}">
        <p14:creationId xmlns:p14="http://schemas.microsoft.com/office/powerpoint/2010/main" val="943457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A91815-BCDB-469A-8904-A6616263411A}" type="datetimeFigureOut">
              <a:rPr lang="en-IN" smtClean="0"/>
              <a:t>02-07-2020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64CB8F-052D-4069-B18C-11737CFB6807}" type="slidenum">
              <a:rPr lang="en-IN" smtClean="0"/>
              <a:t>‹#›</a:t>
            </a:fld>
            <a:endParaRPr lang="en-IN"/>
          </a:p>
        </p:txBody>
      </p:sp>
    </p:spTree>
    <p:extLst>
      <p:ext uri="{BB962C8B-B14F-4D97-AF65-F5344CB8AC3E}">
        <p14:creationId xmlns:p14="http://schemas.microsoft.com/office/powerpoint/2010/main" val="199960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A91815-BCDB-469A-8904-A6616263411A}" type="datetimeFigureOut">
              <a:rPr lang="en-IN" smtClean="0"/>
              <a:t>02-07-2020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564CB8F-052D-4069-B18C-11737CFB6807}" type="slidenum">
              <a:rPr lang="en-IN" smtClean="0"/>
              <a:t>‹#›</a:t>
            </a:fld>
            <a:endParaRPr lang="en-IN"/>
          </a:p>
        </p:txBody>
      </p:sp>
    </p:spTree>
    <p:extLst>
      <p:ext uri="{BB962C8B-B14F-4D97-AF65-F5344CB8AC3E}">
        <p14:creationId xmlns:p14="http://schemas.microsoft.com/office/powerpoint/2010/main" val="2430032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A91815-BCDB-469A-8904-A6616263411A}" type="datetimeFigureOut">
              <a:rPr lang="en-IN" smtClean="0"/>
              <a:t>02-07-2020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564CB8F-052D-4069-B18C-11737CFB6807}" type="slidenum">
              <a:rPr lang="en-IN" smtClean="0"/>
              <a:t>‹#›</a:t>
            </a:fld>
            <a:endParaRPr lang="en-IN"/>
          </a:p>
        </p:txBody>
      </p:sp>
    </p:spTree>
    <p:extLst>
      <p:ext uri="{BB962C8B-B14F-4D97-AF65-F5344CB8AC3E}">
        <p14:creationId xmlns:p14="http://schemas.microsoft.com/office/powerpoint/2010/main" val="380627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A91815-BCDB-469A-8904-A6616263411A}" type="datetimeFigureOut">
              <a:rPr lang="en-IN" smtClean="0"/>
              <a:t>02-07-2020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64CB8F-052D-4069-B18C-11737CFB6807}" type="slidenum">
              <a:rPr lang="en-IN" smtClean="0"/>
              <a:t>‹#›</a:t>
            </a:fld>
            <a:endParaRPr lang="en-IN"/>
          </a:p>
        </p:txBody>
      </p:sp>
    </p:spTree>
    <p:extLst>
      <p:ext uri="{BB962C8B-B14F-4D97-AF65-F5344CB8AC3E}">
        <p14:creationId xmlns:p14="http://schemas.microsoft.com/office/powerpoint/2010/main" val="3997049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A91815-BCDB-469A-8904-A6616263411A}" type="datetimeFigureOut">
              <a:rPr lang="en-IN" smtClean="0"/>
              <a:t>02-07-2020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564CB8F-052D-4069-B18C-11737CFB680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2846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cl.us/new_york_dataset%2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AC92-7B43-44D3-A1A8-E94F880E9A80}"/>
              </a:ext>
            </a:extLst>
          </p:cNvPr>
          <p:cNvSpPr>
            <a:spLocks noGrp="1"/>
          </p:cNvSpPr>
          <p:nvPr>
            <p:ph type="ctrTitle"/>
          </p:nvPr>
        </p:nvSpPr>
        <p:spPr/>
        <p:txBody>
          <a:bodyPr/>
          <a:lstStyle/>
          <a:p>
            <a:r>
              <a:rPr lang="en-IN" dirty="0"/>
              <a:t>Applied Data Science Capstone</a:t>
            </a:r>
          </a:p>
        </p:txBody>
      </p:sp>
    </p:spTree>
    <p:extLst>
      <p:ext uri="{BB962C8B-B14F-4D97-AF65-F5344CB8AC3E}">
        <p14:creationId xmlns:p14="http://schemas.microsoft.com/office/powerpoint/2010/main" val="161626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CD1B-B806-4447-8061-505DCB8BB37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E7F3672-9426-4B60-8409-C79D8CF9EA02}"/>
              </a:ext>
            </a:extLst>
          </p:cNvPr>
          <p:cNvSpPr>
            <a:spLocks noGrp="1"/>
          </p:cNvSpPr>
          <p:nvPr>
            <p:ph idx="1"/>
          </p:nvPr>
        </p:nvSpPr>
        <p:spPr>
          <a:xfrm>
            <a:off x="1051264" y="1346229"/>
            <a:ext cx="10515600" cy="4948038"/>
          </a:xfrm>
        </p:spPr>
        <p:txBody>
          <a:bodyPr>
            <a:normAutofit/>
          </a:bodyPr>
          <a:lstStyle/>
          <a:p>
            <a:pPr algn="just">
              <a:lnSpc>
                <a:spcPct val="120000"/>
              </a:lnSpc>
            </a:pPr>
            <a:endParaRPr lang="en-IN" dirty="0"/>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New York City's demographics show that it is a large and ethnically diverse metropolis. It is the largest city in the United States with a long history of international immigration. </a:t>
            </a:r>
          </a:p>
        </p:txBody>
      </p:sp>
    </p:spTree>
    <p:extLst>
      <p:ext uri="{BB962C8B-B14F-4D97-AF65-F5344CB8AC3E}">
        <p14:creationId xmlns:p14="http://schemas.microsoft.com/office/powerpoint/2010/main" val="2742175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6DEBA7-4739-446F-AFCF-14D4BE2D2FE4}"/>
              </a:ext>
            </a:extLst>
          </p:cNvPr>
          <p:cNvSpPr>
            <a:spLocks noGrp="1"/>
          </p:cNvSpPr>
          <p:nvPr>
            <p:ph idx="1"/>
          </p:nvPr>
        </p:nvSpPr>
        <p:spPr/>
        <p:txBody>
          <a:bodyPr/>
          <a:lstStyle/>
          <a:p>
            <a:r>
              <a:rPr lang="en-IN" dirty="0"/>
              <a:t>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endParaRPr lang="en-IN" dirty="0"/>
          </a:p>
          <a:p>
            <a:r>
              <a:rPr lang="en-IN" dirty="0"/>
              <a:t>With its diverse culture, comes diverse food items. There are many restaurants in New York City, each belonging to different categories like Chinese, Indian, and French etc.</a:t>
            </a:r>
          </a:p>
          <a:p>
            <a:endParaRPr lang="en-IN" dirty="0"/>
          </a:p>
        </p:txBody>
      </p:sp>
    </p:spTree>
    <p:extLst>
      <p:ext uri="{BB962C8B-B14F-4D97-AF65-F5344CB8AC3E}">
        <p14:creationId xmlns:p14="http://schemas.microsoft.com/office/powerpoint/2010/main" val="190035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E07A-A575-45E2-A9E0-438FF243FA5C}"/>
              </a:ext>
            </a:extLst>
          </p:cNvPr>
          <p:cNvSpPr>
            <a:spLocks noGrp="1"/>
          </p:cNvSpPr>
          <p:nvPr>
            <p:ph type="title"/>
          </p:nvPr>
        </p:nvSpPr>
        <p:spPr/>
        <p:txBody>
          <a:bodyPr/>
          <a:lstStyle/>
          <a:p>
            <a:r>
              <a:rPr lang="en-IN" dirty="0"/>
              <a:t>Problem Statements:</a:t>
            </a:r>
          </a:p>
        </p:txBody>
      </p:sp>
      <p:sp>
        <p:nvSpPr>
          <p:cNvPr id="3" name="Content Placeholder 2">
            <a:extLst>
              <a:ext uri="{FF2B5EF4-FFF2-40B4-BE49-F238E27FC236}">
                <a16:creationId xmlns:a16="http://schemas.microsoft.com/office/drawing/2014/main" id="{6BCFD92C-EA78-466A-8E53-5956F53E1050}"/>
              </a:ext>
            </a:extLst>
          </p:cNvPr>
          <p:cNvSpPr>
            <a:spLocks noGrp="1"/>
          </p:cNvSpPr>
          <p:nvPr>
            <p:ph idx="1"/>
          </p:nvPr>
        </p:nvSpPr>
        <p:spPr/>
        <p:txBody>
          <a:bodyPr/>
          <a:lstStyle/>
          <a:p>
            <a:pPr algn="just"/>
            <a:r>
              <a:rPr lang="en-IN" dirty="0"/>
              <a:t> List and visualize all major parts of New York City that has great Indian restaurants.</a:t>
            </a:r>
          </a:p>
          <a:p>
            <a:pPr algn="just"/>
            <a:r>
              <a:rPr lang="en-IN" dirty="0"/>
              <a:t> What is best location in New York City for Indian Cuisine?</a:t>
            </a:r>
          </a:p>
          <a:p>
            <a:pPr algn="just"/>
            <a:r>
              <a:rPr lang="en-IN" dirty="0"/>
              <a:t> Which areas have potential Indian Restaurant Market?</a:t>
            </a:r>
          </a:p>
          <a:p>
            <a:pPr algn="just"/>
            <a:r>
              <a:rPr lang="en-IN" dirty="0"/>
              <a:t> Which is the best place to stay if you prefer Indian Cuisine?</a:t>
            </a:r>
          </a:p>
          <a:p>
            <a:endParaRPr lang="en-IN" dirty="0"/>
          </a:p>
        </p:txBody>
      </p:sp>
    </p:spTree>
    <p:extLst>
      <p:ext uri="{BB962C8B-B14F-4D97-AF65-F5344CB8AC3E}">
        <p14:creationId xmlns:p14="http://schemas.microsoft.com/office/powerpoint/2010/main" val="1517574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87F58-7125-4B42-92EB-E39839E16E39}"/>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313B6255-D456-4CCA-A73B-D812825C64BD}"/>
              </a:ext>
            </a:extLst>
          </p:cNvPr>
          <p:cNvSpPr>
            <a:spLocks noGrp="1"/>
          </p:cNvSpPr>
          <p:nvPr>
            <p:ph idx="1"/>
          </p:nvPr>
        </p:nvSpPr>
        <p:spPr/>
        <p:txBody>
          <a:bodyPr>
            <a:normAutofit lnSpcReduction="10000"/>
          </a:bodyPr>
          <a:lstStyle/>
          <a:p>
            <a:pPr marL="45720" indent="0" algn="just">
              <a:buNone/>
            </a:pPr>
            <a:r>
              <a:rPr lang="en-IN" sz="2000" dirty="0"/>
              <a:t>New York City data that contains list Boroughs, Neighbourhoods along with their latitude and longitude.</a:t>
            </a:r>
          </a:p>
          <a:p>
            <a:pPr lvl="1" algn="just"/>
            <a:r>
              <a:rPr lang="en-IN" sz="1800" dirty="0"/>
              <a:t>Data source : </a:t>
            </a:r>
            <a:r>
              <a:rPr lang="en-IN" sz="1800" dirty="0">
                <a:hlinkClick r:id="rId2"/>
              </a:rPr>
              <a:t>https://cocl.us/new_york_dataset</a:t>
            </a:r>
            <a:endParaRPr lang="en-IN" sz="1800" dirty="0"/>
          </a:p>
          <a:p>
            <a:pPr marL="201168" lvl="1" indent="0" algn="just">
              <a:buNone/>
            </a:pPr>
            <a:r>
              <a:rPr lang="en-IN" dirty="0"/>
              <a:t>   </a:t>
            </a:r>
            <a:r>
              <a:rPr lang="en-IN" sz="1800" dirty="0"/>
              <a:t>This data set contains the required information. And we will use this data set to explore various neighbourhoods of New York City</a:t>
            </a:r>
            <a:r>
              <a:rPr lang="en-IN" dirty="0"/>
              <a:t>.</a:t>
            </a:r>
          </a:p>
          <a:p>
            <a:pPr marL="45720" indent="0" algn="just">
              <a:buNone/>
            </a:pPr>
            <a:r>
              <a:rPr lang="en-IN" sz="2000" dirty="0"/>
              <a:t>Indian restaurants in each neighbourhood of New York City.</a:t>
            </a:r>
          </a:p>
          <a:p>
            <a:pPr lvl="1" algn="just"/>
            <a:r>
              <a:rPr lang="en-IN" sz="1800" dirty="0"/>
              <a:t>Data source : Foursquare API</a:t>
            </a:r>
          </a:p>
          <a:p>
            <a:pPr marL="201168" lvl="1" indent="0" algn="just">
              <a:buNone/>
            </a:pPr>
            <a:r>
              <a:rPr lang="en-IN" dirty="0"/>
              <a:t>   </a:t>
            </a:r>
            <a:r>
              <a:rPr lang="en-IN" sz="1800" dirty="0"/>
              <a:t>By using this API we will get all the venues in each neighbourhood. We can filter these venues to get only Indian restaurants.</a:t>
            </a:r>
          </a:p>
          <a:p>
            <a:pPr marL="45720" indent="0" algn="just">
              <a:buNone/>
            </a:pPr>
            <a:r>
              <a:rPr lang="en-IN" sz="2000" dirty="0"/>
              <a:t>Geo Space data</a:t>
            </a:r>
          </a:p>
          <a:p>
            <a:pPr lvl="1" algn="just"/>
            <a:r>
              <a:rPr lang="en-IN" sz="1800" dirty="0"/>
              <a:t>Data source : </a:t>
            </a:r>
            <a:r>
              <a:rPr lang="en-IN" sz="1800" u="sng" dirty="0">
                <a:hlinkClick r:id="rId3"/>
              </a:rPr>
              <a:t>https://data.cityofnewyork.us/City-Government/Borough-Boundaries/tqmj-j8zm</a:t>
            </a:r>
            <a:endParaRPr lang="en-IN" sz="1800" dirty="0"/>
          </a:p>
          <a:p>
            <a:pPr marL="201168" lvl="1" indent="0" algn="just">
              <a:buNone/>
            </a:pPr>
            <a:r>
              <a:rPr lang="en-IN" dirty="0"/>
              <a:t>   </a:t>
            </a:r>
            <a:r>
              <a:rPr lang="en-IN" sz="1800" dirty="0"/>
              <a:t> By using this geo space data we will get the New York Borough boundaries that will help us visualize choropleth map.</a:t>
            </a:r>
          </a:p>
          <a:p>
            <a:endParaRPr lang="en-IN" dirty="0"/>
          </a:p>
        </p:txBody>
      </p:sp>
    </p:spTree>
    <p:extLst>
      <p:ext uri="{BB962C8B-B14F-4D97-AF65-F5344CB8AC3E}">
        <p14:creationId xmlns:p14="http://schemas.microsoft.com/office/powerpoint/2010/main" val="203064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167D-1689-477B-B203-372CD4862542}"/>
              </a:ext>
            </a:extLst>
          </p:cNvPr>
          <p:cNvSpPr>
            <a:spLocks noGrp="1"/>
          </p:cNvSpPr>
          <p:nvPr>
            <p:ph type="title"/>
          </p:nvPr>
        </p:nvSpPr>
        <p:spPr/>
        <p:txBody>
          <a:bodyPr/>
          <a:lstStyle/>
          <a:p>
            <a:r>
              <a:rPr lang="en-IN" dirty="0"/>
              <a:t>Method:</a:t>
            </a:r>
          </a:p>
        </p:txBody>
      </p:sp>
      <p:sp>
        <p:nvSpPr>
          <p:cNvPr id="3" name="Content Placeholder 2">
            <a:extLst>
              <a:ext uri="{FF2B5EF4-FFF2-40B4-BE49-F238E27FC236}">
                <a16:creationId xmlns:a16="http://schemas.microsoft.com/office/drawing/2014/main" id="{DE264143-3CED-473B-ACDE-2B2CB806AE65}"/>
              </a:ext>
            </a:extLst>
          </p:cNvPr>
          <p:cNvSpPr>
            <a:spLocks noGrp="1"/>
          </p:cNvSpPr>
          <p:nvPr>
            <p:ph idx="1"/>
          </p:nvPr>
        </p:nvSpPr>
        <p:spPr/>
        <p:txBody>
          <a:bodyPr>
            <a:normAutofit lnSpcReduction="10000"/>
          </a:bodyPr>
          <a:lstStyle/>
          <a:p>
            <a:pPr marL="388620" indent="-342900" algn="just">
              <a:buFont typeface="Wingdings" panose="05000000000000000000" pitchFamily="2" charset="2"/>
              <a:buChar char="Ø"/>
            </a:pPr>
            <a:r>
              <a:rPr lang="en-IN" dirty="0"/>
              <a:t> collect the New York city data from the following link "</a:t>
            </a:r>
            <a:r>
              <a:rPr lang="en-IN" dirty="0">
                <a:hlinkClick r:id="rId2"/>
              </a:rPr>
              <a:t>https://cocl.us/</a:t>
            </a:r>
            <a:r>
              <a:rPr lang="en-IN" dirty="0" err="1">
                <a:hlinkClick r:id="rId2"/>
              </a:rPr>
              <a:t>new_york_dataset</a:t>
            </a:r>
            <a:r>
              <a:rPr lang="en-IN" dirty="0">
                <a:hlinkClick r:id="rId2"/>
              </a:rPr>
              <a:t>“</a:t>
            </a:r>
            <a:endParaRPr lang="en-IN" dirty="0"/>
          </a:p>
          <a:p>
            <a:pPr marL="388620" indent="-342900" algn="just">
              <a:buFont typeface="Wingdings" panose="05000000000000000000" pitchFamily="2" charset="2"/>
              <a:buChar char="Ø"/>
            </a:pPr>
            <a:r>
              <a:rPr lang="en-IN" dirty="0"/>
              <a:t> Find all venues for each neighbourhood using Foursquare API.</a:t>
            </a:r>
          </a:p>
          <a:p>
            <a:pPr marL="388620" indent="-342900" algn="just">
              <a:buFont typeface="Wingdings" panose="05000000000000000000" pitchFamily="2" charset="2"/>
              <a:buChar char="Ø"/>
            </a:pPr>
            <a:r>
              <a:rPr lang="en-IN" dirty="0"/>
              <a:t> Filter out all venues with Indian restaurant for further analysis.</a:t>
            </a:r>
          </a:p>
          <a:p>
            <a:pPr marL="388620" indent="-342900" algn="just">
              <a:buFont typeface="Wingdings" panose="05000000000000000000" pitchFamily="2" charset="2"/>
              <a:buChar char="Ø"/>
            </a:pPr>
            <a:r>
              <a:rPr lang="en-IN" dirty="0"/>
              <a:t>Next using Foursquare API, we will find the Ratings, Tips, and Number of Likes for all the Indian Restaurants.</a:t>
            </a:r>
          </a:p>
          <a:p>
            <a:pPr marL="388620" indent="-342900" algn="just">
              <a:buFont typeface="Wingdings" panose="05000000000000000000" pitchFamily="2" charset="2"/>
              <a:buChar char="Ø"/>
            </a:pPr>
            <a:r>
              <a:rPr lang="en-IN" dirty="0"/>
              <a:t>Sort Neighbourhoods and Borough the data keeping Ratings as the constraint.</a:t>
            </a:r>
          </a:p>
          <a:p>
            <a:pPr marL="388620" indent="-342900" algn="just">
              <a:buFont typeface="Wingdings" panose="05000000000000000000" pitchFamily="2" charset="2"/>
              <a:buChar char="Ø"/>
            </a:pPr>
            <a:r>
              <a:rPr lang="en-IN" dirty="0"/>
              <a:t>Consider all the neighbourhoods with average rating greater or equal 9.0 to visualize on map.</a:t>
            </a:r>
          </a:p>
          <a:p>
            <a:pPr marL="388620" indent="-342900" algn="just">
              <a:buFont typeface="Wingdings" panose="05000000000000000000" pitchFamily="2" charset="2"/>
              <a:buChar char="Ø"/>
            </a:pPr>
            <a:r>
              <a:rPr lang="en-IN" dirty="0"/>
              <a:t> Join this dataset to original New York data to get longitude and latitude.</a:t>
            </a:r>
          </a:p>
          <a:p>
            <a:pPr marL="388620" indent="-342900" algn="just">
              <a:buFont typeface="Wingdings" panose="05000000000000000000" pitchFamily="2" charset="2"/>
              <a:buChar char="Ø"/>
            </a:pPr>
            <a:r>
              <a:rPr lang="en-IN" dirty="0"/>
              <a:t>Finally, visualize the Neighbourhoods and Borough based on average Rating using python’s Folium library.</a:t>
            </a:r>
          </a:p>
          <a:p>
            <a:endParaRPr lang="en-IN" dirty="0"/>
          </a:p>
        </p:txBody>
      </p:sp>
    </p:spTree>
    <p:extLst>
      <p:ext uri="{BB962C8B-B14F-4D97-AF65-F5344CB8AC3E}">
        <p14:creationId xmlns:p14="http://schemas.microsoft.com/office/powerpoint/2010/main" val="961954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7ABD-38B1-4067-A53D-1818A7FA057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5CA6873-5C98-423A-A683-E8DF2A578CEA}"/>
              </a:ext>
            </a:extLst>
          </p:cNvPr>
          <p:cNvSpPr>
            <a:spLocks noGrp="1"/>
          </p:cNvSpPr>
          <p:nvPr>
            <p:ph idx="1"/>
          </p:nvPr>
        </p:nvSpPr>
        <p:spPr>
          <a:xfrm>
            <a:off x="838200" y="1798992"/>
            <a:ext cx="10515600" cy="4351338"/>
          </a:xfrm>
        </p:spPr>
        <p:txBody>
          <a:bodyPr>
            <a:normAutofit/>
          </a:bodyPr>
          <a:lstStyle/>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a:t>
            </a:r>
            <a:r>
              <a:rPr lang="en-IN" dirty="0" err="1"/>
              <a:t>Blissville</a:t>
            </a:r>
            <a:r>
              <a:rPr lang="en-IN" dirty="0"/>
              <a:t> (Queens), Civic </a:t>
            </a:r>
            <a:r>
              <a:rPr lang="en-IN" dirty="0" err="1"/>
              <a:t>Center</a:t>
            </a:r>
            <a:r>
              <a:rPr lang="en-IN" dirty="0"/>
              <a:t>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Manhattan is the best place to stay if you prefer Indian Cuisine.</a:t>
            </a:r>
          </a:p>
          <a:p>
            <a:endParaRPr lang="en-IN" dirty="0"/>
          </a:p>
        </p:txBody>
      </p:sp>
      <p:pic>
        <p:nvPicPr>
          <p:cNvPr id="4" name="Picture 3">
            <a:extLst>
              <a:ext uri="{FF2B5EF4-FFF2-40B4-BE49-F238E27FC236}">
                <a16:creationId xmlns:a16="http://schemas.microsoft.com/office/drawing/2014/main" id="{E9B8AAD7-FDF5-49F0-8CAD-01AD038C6719}"/>
              </a:ext>
            </a:extLst>
          </p:cNvPr>
          <p:cNvPicPr/>
          <p:nvPr/>
        </p:nvPicPr>
        <p:blipFill rotWithShape="1">
          <a:blip r:embed="rId2"/>
          <a:srcRect r="41869"/>
          <a:stretch/>
        </p:blipFill>
        <p:spPr>
          <a:xfrm>
            <a:off x="3283250" y="2236558"/>
            <a:ext cx="4968552" cy="1443852"/>
          </a:xfrm>
          <a:prstGeom prst="rect">
            <a:avLst/>
          </a:prstGeom>
        </p:spPr>
      </p:pic>
    </p:spTree>
    <p:extLst>
      <p:ext uri="{BB962C8B-B14F-4D97-AF65-F5344CB8AC3E}">
        <p14:creationId xmlns:p14="http://schemas.microsoft.com/office/powerpoint/2010/main" val="39003443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TotalTime>
  <Words>649</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Wingdings</vt:lpstr>
      <vt:lpstr>Retrospect</vt:lpstr>
      <vt:lpstr>Applied Data Science Capstone</vt:lpstr>
      <vt:lpstr>Introduction:</vt:lpstr>
      <vt:lpstr>PowerPoint Presentation</vt:lpstr>
      <vt:lpstr>Problem Statements:</vt:lpstr>
      <vt:lpstr>Data:</vt:lpstr>
      <vt:lpstr>Method: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dc:title>
  <dc:creator>Raksha Waghmare</dc:creator>
  <cp:lastModifiedBy>Raksha Waghmare</cp:lastModifiedBy>
  <cp:revision>2</cp:revision>
  <dcterms:created xsi:type="dcterms:W3CDTF">2020-07-02T10:37:02Z</dcterms:created>
  <dcterms:modified xsi:type="dcterms:W3CDTF">2020-07-02T10:47:27Z</dcterms:modified>
</cp:coreProperties>
</file>