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D402-E910-5AD7-E4C7-0AFD808D1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679" y="170382"/>
            <a:ext cx="7766936" cy="16463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Shop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E7AA3-3F7C-375A-4633-167DEDDFB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129" y="2394408"/>
            <a:ext cx="7766936" cy="187663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analyze retail sales data to gain actionable insights that will enhance the performance of the Coffee Shop.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611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Coffee Shop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Analysis</dc:title>
  <dc:creator>Rakshatha R</dc:creator>
  <cp:lastModifiedBy>Rakshatha R</cp:lastModifiedBy>
  <cp:revision>1</cp:revision>
  <dcterms:created xsi:type="dcterms:W3CDTF">2024-05-28T04:31:50Z</dcterms:created>
  <dcterms:modified xsi:type="dcterms:W3CDTF">2024-05-28T04:33:49Z</dcterms:modified>
</cp:coreProperties>
</file>