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7FC7-D71B-8DCD-D277-B49A1FC2A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8AD15-49C9-780A-B20F-2387E36A87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0C88E-2E17-D665-B0A9-DD02EB9EA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5B8B8-3B43-22C7-B403-31D4A1B9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E341-2593-E2E4-A643-1C8C17A36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1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23D0-4839-E482-A803-BAE7F104F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BAE154-4313-2D37-A7A1-39B4EB6F1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47A-4685-F2E2-D405-5F16EFCA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690EB-4F3F-8975-4369-618CE3CD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8E25F-1B85-49C8-B25B-E75AD186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61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309D2-05EB-7E03-37DC-10399B3D2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9DAF2-BC8F-2E0A-5AEE-AE04E84B7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4995-B665-4647-ED60-FB3F421A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00FD2-0442-E23C-DB93-ABB1DAC9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FF0C6-4AEF-9417-176E-5CB93FA3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45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4F655-4057-FD61-3C90-A6187200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6F21D-6AF7-2D92-DDC1-F86A91E2D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67299-0CC7-C2F8-5F00-FBB81D980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A8E1-171B-4347-C346-02490547C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05ACE-1796-97BF-F107-588BD5AF3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39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5A3C-C931-E6AA-9319-1B837107B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26D43-2D67-2996-0827-FD5169847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A6339-55AC-B81E-1D80-C719E2FE9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886D6-EBAD-3432-1C45-E86267774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C488-FC5A-05DA-A196-747965ED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6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F425-0389-F7AD-8EE3-E6A55DDC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C8E1F-B446-F7F0-2F7B-DD7B0D24E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6631A-E5DA-E3A3-97A9-D6B40286F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AB183F-BA23-7A2F-AB79-C9944946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F84F0-5125-3EE8-BF2D-5C16E619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193C0-6911-99AE-66A5-37C1520C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94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58AC-A19B-3CCA-E960-E85F92A0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E64D9-630B-AF97-6DBC-82C91FBD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BEE2B-2997-6F6F-DE70-77108ADF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D49823-BC99-05D6-3EF0-C322CE3AA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D4C942-5000-8DB3-48C8-BE99658580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30F489-7472-2EE3-86E7-2216564BC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CEE032-E577-37B6-B474-2BC970CE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15ACBC-EF0E-10B3-1582-21E48338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2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90E8-B45A-8850-8799-DFEAB7606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285B8-B5F7-F388-C9D8-AD4011D5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B1E6E0-5787-12A6-C122-8EF976B29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C8B3B-D63B-4DBE-058E-4D76C22F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2AC15-6C38-233E-C95E-D6BD5F41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BD8D0-A19E-6DC5-E418-734D69683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FF624-0532-D33E-29D2-A9720ABE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0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5D52-7A13-CBFA-AB46-B1B71DDDB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F8985-BDA1-3510-9400-9C29485F9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F9F428-2F73-2C9B-5005-029A2DE83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1220B-3A72-A78C-F16F-C62A049B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1084-C0BA-9867-FE76-BEBFFAFAA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DCF00-6EAB-93E7-6C0D-2AD6CA497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6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544C6-E648-B3CD-F318-7EC91F62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EFCD5-D153-649E-6A57-4C22B281D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A787C-10FC-02C1-9766-BB65E555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DD515-A539-8530-62A1-9C2234BF0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0A7FF-B255-B14F-17F0-9F9B4674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AFED-7A8C-517C-BD07-65BDB547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4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E1DC87-965B-046E-68A2-FD5FE77D0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4CB39-D27D-893F-BFD5-8910AA722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21E0E-A475-E223-3ABB-0237FCDAED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97B20-2134-4E22-B872-08BFF743A4C3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BFC66-184E-013E-CDAB-18697405C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035C3-56F1-B833-FB14-D61B90DF3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9C0E5-B889-4FC2-8FFE-E99FE0FBB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82431-0657-59F1-91E4-40121C552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TechCorp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IAM Platform </a:t>
            </a:r>
            <a:r>
              <a:rPr lang="fr-FR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fr-FR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6BA66B-6C11-8FC6-B56A-F4F20A551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Roadmap for Secure and Efficient Integration</a:t>
            </a:r>
          </a:p>
        </p:txBody>
      </p:sp>
    </p:spTree>
    <p:extLst>
      <p:ext uri="{BB962C8B-B14F-4D97-AF65-F5344CB8AC3E}">
        <p14:creationId xmlns:p14="http://schemas.microsoft.com/office/powerpoint/2010/main" val="330459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E0F01-4F1E-5882-C7FF-255252C8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42FE8-AB2E-936F-093D-48166325E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0833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scope, objectives, stakeholders, and success criteria.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Assessment: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existing systems, applications, and gaps.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blueprint for user lifecycle management, access control, and integrations.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Planning: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 personnel, hardware, software, and budget.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IAM components, set up MFA and RBAC, and integrate systems.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Quality Assurance: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end-to-end testing and address issues.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out IAM in phases with training and support.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Optimization: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continuous monitoring and periodic updates.</a:t>
            </a:r>
          </a:p>
        </p:txBody>
      </p:sp>
    </p:spTree>
    <p:extLst>
      <p:ext uri="{BB962C8B-B14F-4D97-AF65-F5344CB8AC3E}">
        <p14:creationId xmlns:p14="http://schemas.microsoft.com/office/powerpoint/2010/main" val="274489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DB1D3-F06C-A11F-B85C-33D1BB84F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E7AE-E884-6D10-434A-1E859B6D0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application ecosystem (legacy, cloud, and proprietary systems).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synchronization issues across integrated applications.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Balancing security with seamless user experience.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standardized protocols (OAuth 2.0, SAML) for compatibility.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data synchronization to ensure real-time updates.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Single Sign-On (SSO) and adaptive authentication for usability.</a:t>
            </a:r>
          </a:p>
        </p:txBody>
      </p:sp>
    </p:spTree>
    <p:extLst>
      <p:ext uri="{BB962C8B-B14F-4D97-AF65-F5344CB8AC3E}">
        <p14:creationId xmlns:p14="http://schemas.microsoft.com/office/powerpoint/2010/main" val="190604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8B63B-5F11-E2F8-4043-E7A2D5D5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Aid - IAM Implementation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353E1-1975-11D1-711F-6060A1F8C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3107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Placeholder for a roadmap diagram showcasing key stages like: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Initiation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Assessment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Design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</a:t>
            </a:r>
          </a:p>
        </p:txBody>
      </p:sp>
    </p:spTree>
    <p:extLst>
      <p:ext uri="{BB962C8B-B14F-4D97-AF65-F5344CB8AC3E}">
        <p14:creationId xmlns:p14="http://schemas.microsoft.com/office/powerpoint/2010/main" val="94132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4A5F-70A7-7C8A-44A0-18FF8C9AF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Business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08A0-37A7-890A-F85F-8B25048D2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Cybersecurity: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digital assets with MFA and least privilege access.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Streamlined Operations: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reduces manual effort and improves efficiency.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SSO and adaptive authentication improve productivity.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digital transformation and innovation by securing enterprise resources.</a:t>
            </a:r>
          </a:p>
        </p:txBody>
      </p:sp>
    </p:spTree>
    <p:extLst>
      <p:ext uri="{BB962C8B-B14F-4D97-AF65-F5344CB8AC3E}">
        <p14:creationId xmlns:p14="http://schemas.microsoft.com/office/powerpoint/2010/main" val="71806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77DEA-4289-BDBF-0CD7-00DFDE94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10102"/>
            <a:ext cx="10515600" cy="83779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7732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268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TechCorp IAM Platform Implementation Plan</vt:lpstr>
      <vt:lpstr>Detailed Implementation Plan</vt:lpstr>
      <vt:lpstr>Integration Challenges and Solutions</vt:lpstr>
      <vt:lpstr>Visual Aid - IAM Implementation Roadmap</vt:lpstr>
      <vt:lpstr>Alignment with Business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 R Deshpande</dc:creator>
  <cp:lastModifiedBy>Raksha R Deshpande</cp:lastModifiedBy>
  <cp:revision>1</cp:revision>
  <dcterms:created xsi:type="dcterms:W3CDTF">2025-02-02T18:43:29Z</dcterms:created>
  <dcterms:modified xsi:type="dcterms:W3CDTF">2025-02-02T18:56:39Z</dcterms:modified>
</cp:coreProperties>
</file>