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8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3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3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59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2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46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1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031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3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56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4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6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3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7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4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cs typeface="Arial" panose="020B0604020202020204" pitchFamily="34" charset="0"/>
              </a:rPr>
              <a:t>Design and Implement Loadable Kernel Module and User Space Module</a:t>
            </a:r>
            <a:endParaRPr lang="en-US" sz="4000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800" dirty="0" smtClean="0">
                <a:cs typeface="Times New Roman" panose="02020603050405020304" pitchFamily="18" charset="0"/>
              </a:rPr>
              <a:t>Prachi Shirode</a:t>
            </a:r>
          </a:p>
          <a:p>
            <a:pPr marL="342900" indent="-342900">
              <a:buFontTx/>
              <a:buChar char="-"/>
            </a:pPr>
            <a:r>
              <a:rPr lang="en-US" sz="2800" dirty="0" err="1" smtClean="0">
                <a:cs typeface="Times New Roman" panose="02020603050405020304" pitchFamily="18" charset="0"/>
              </a:rPr>
              <a:t>Raksha</a:t>
            </a:r>
            <a:r>
              <a:rPr lang="en-US" sz="2800" dirty="0" smtClean="0">
                <a:cs typeface="Times New Roman" panose="02020603050405020304" pitchFamily="18" charset="0"/>
              </a:rPr>
              <a:t> Kulkarni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Selection of Topic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came </a:t>
            </a:r>
            <a:r>
              <a:rPr lang="en-US" dirty="0"/>
              <a:t>across the </a:t>
            </a:r>
            <a:r>
              <a:rPr lang="en-US" dirty="0" smtClean="0"/>
              <a:t>loadable </a:t>
            </a:r>
            <a:r>
              <a:rPr lang="en-US" dirty="0"/>
              <a:t>kernel module topic while searching topics related </a:t>
            </a:r>
            <a:r>
              <a:rPr lang="en-US" dirty="0" smtClean="0"/>
              <a:t>to </a:t>
            </a:r>
            <a:r>
              <a:rPr lang="en-US" dirty="0"/>
              <a:t>kernel hacking</a:t>
            </a:r>
            <a:r>
              <a:rPr lang="en-US" dirty="0" smtClean="0"/>
              <a:t>.</a:t>
            </a:r>
          </a:p>
          <a:p>
            <a:r>
              <a:rPr lang="en-US" dirty="0"/>
              <a:t>Kernel module are used for implementing file systems, device drivers and for adding new features into </a:t>
            </a:r>
            <a:r>
              <a:rPr lang="en-US" dirty="0" smtClean="0"/>
              <a:t>kernel.</a:t>
            </a:r>
          </a:p>
          <a:p>
            <a:r>
              <a:rPr lang="en-US" dirty="0"/>
              <a:t>R</a:t>
            </a:r>
            <a:r>
              <a:rPr lang="en-US" dirty="0" smtClean="0"/>
              <a:t>ebuild </a:t>
            </a:r>
            <a:r>
              <a:rPr lang="en-US" dirty="0"/>
              <a:t>of the full kernel </a:t>
            </a:r>
            <a:r>
              <a:rPr lang="en-US" dirty="0" smtClean="0"/>
              <a:t>is not required while </a:t>
            </a:r>
            <a:r>
              <a:rPr lang="en-US" dirty="0"/>
              <a:t>adding new </a:t>
            </a:r>
            <a:r>
              <a:rPr lang="en-US" dirty="0" smtClean="0"/>
              <a:t>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implement a loadable kernel module and a user space module for a task and compare their performance based upon the execution time and memory space </a:t>
            </a:r>
            <a:r>
              <a:rPr lang="en-US" dirty="0" smtClean="0"/>
              <a:t>usage.</a:t>
            </a:r>
          </a:p>
          <a:p>
            <a:r>
              <a:rPr lang="en-US" dirty="0"/>
              <a:t>L</a:t>
            </a:r>
            <a:r>
              <a:rPr lang="en-US" dirty="0" smtClean="0"/>
              <a:t>oadable </a:t>
            </a:r>
            <a:r>
              <a:rPr lang="en-US" dirty="0"/>
              <a:t>kernel module will include reading the data from sensor and averaging the read </a:t>
            </a:r>
            <a:r>
              <a:rPr lang="en-US" dirty="0" smtClean="0"/>
              <a:t>values.</a:t>
            </a:r>
          </a:p>
          <a:p>
            <a:r>
              <a:rPr lang="en-US" dirty="0"/>
              <a:t>The same will be implemented in the user space module.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Hardware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Raspberry </a:t>
            </a:r>
            <a:r>
              <a:rPr lang="en-US" dirty="0"/>
              <a:t>Pi 3, temperature and humidity sensor (DHT22</a:t>
            </a:r>
            <a:r>
              <a:rPr lang="en-US" dirty="0" smtClean="0"/>
              <a:t>), </a:t>
            </a:r>
            <a:r>
              <a:rPr lang="en-US" dirty="0"/>
              <a:t>breadboard, 10kΩ resistor and jumper </a:t>
            </a:r>
            <a:r>
              <a:rPr lang="en-US" dirty="0" smtClean="0"/>
              <a:t>wires.</a:t>
            </a:r>
          </a:p>
          <a:p>
            <a:endParaRPr lang="en-US" dirty="0"/>
          </a:p>
          <a:p>
            <a:pPr lvl="0"/>
            <a:r>
              <a:rPr lang="en-US" b="1" dirty="0" smtClean="0"/>
              <a:t>Software Components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Operating </a:t>
            </a:r>
            <a:r>
              <a:rPr lang="en-US" dirty="0"/>
              <a:t>system used on Pi: </a:t>
            </a:r>
            <a:r>
              <a:rPr lang="en-US" dirty="0" err="1"/>
              <a:t>Raspbian</a:t>
            </a:r>
            <a:r>
              <a:rPr lang="en-US" dirty="0"/>
              <a:t> Jessi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Tools used:</a:t>
            </a:r>
            <a:r>
              <a:rPr lang="en-US" b="1" dirty="0"/>
              <a:t> </a:t>
            </a:r>
            <a:r>
              <a:rPr lang="en-US" dirty="0"/>
              <a:t>VNC, GCC compiler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Programming language used: </a:t>
            </a:r>
            <a:r>
              <a:rPr lang="en-US" dirty="0" smtClean="0"/>
              <a:t>C, Python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 space</a:t>
            </a:r>
            <a:r>
              <a:rPr lang="en-US" dirty="0" smtClean="0"/>
              <a:t>: Read the temperature and humidity values from the sensor and did the averaging of values using python.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93" y="3448115"/>
            <a:ext cx="10058400" cy="22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Kernel space</a:t>
            </a:r>
            <a:r>
              <a:rPr lang="en-US" dirty="0" smtClean="0"/>
              <a:t>: Implemented “hello world”  and “goodbye world” in the kernel space using 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2" y="3599632"/>
            <a:ext cx="10058400" cy="965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2" y="4700456"/>
            <a:ext cx="10058400" cy="14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</a:t>
            </a:r>
            <a:r>
              <a:rPr lang="en-US" dirty="0" smtClean="0"/>
              <a:t>temperature-humidity </a:t>
            </a:r>
            <a:r>
              <a:rPr lang="en-US" dirty="0" smtClean="0"/>
              <a:t>program in kernel space and </a:t>
            </a:r>
            <a:r>
              <a:rPr lang="en-US" dirty="0" smtClean="0"/>
              <a:t>compare it with the </a:t>
            </a:r>
            <a:r>
              <a:rPr lang="en-US" dirty="0" smtClean="0"/>
              <a:t>user space in terms of execution time and memory usage.</a:t>
            </a:r>
          </a:p>
          <a:p>
            <a:r>
              <a:rPr lang="en-US" dirty="0" smtClean="0"/>
              <a:t>Currently, the program in user space in implemented in python but we faced issues while implementing the program in C due to issues with the sensor.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365" y="2419886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612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273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Times New Roman</vt:lpstr>
      <vt:lpstr>Wingdings</vt:lpstr>
      <vt:lpstr>Organic</vt:lpstr>
      <vt:lpstr>Design and Implement Loadable Kernel Module and User Space Module</vt:lpstr>
      <vt:lpstr>Selection of Topic</vt:lpstr>
      <vt:lpstr>Plan of Project</vt:lpstr>
      <vt:lpstr>Hardware and Software used</vt:lpstr>
      <vt:lpstr>Project Progress</vt:lpstr>
      <vt:lpstr>Project Progress</vt:lpstr>
      <vt:lpstr>Next Steps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 Loadable Kernel Module and User Space Module</dc:title>
  <dc:creator>Prachi Shirode</dc:creator>
  <cp:lastModifiedBy>Prachi Shirode</cp:lastModifiedBy>
  <cp:revision>13</cp:revision>
  <dcterms:created xsi:type="dcterms:W3CDTF">2017-10-27T19:46:53Z</dcterms:created>
  <dcterms:modified xsi:type="dcterms:W3CDTF">2017-10-29T20:54:01Z</dcterms:modified>
</cp:coreProperties>
</file>