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7" r:id="rId3"/>
    <p:sldId id="258" r:id="rId4"/>
    <p:sldId id="259" r:id="rId5"/>
    <p:sldId id="260" r:id="rId6"/>
    <p:sldId id="266" r:id="rId7"/>
    <p:sldId id="261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4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8218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373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62939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08559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6621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2846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34714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92031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8668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99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846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13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0556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8534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576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3073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317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734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cs typeface="Arial" panose="020B0604020202020204" pitchFamily="34" charset="0"/>
              </a:rPr>
              <a:t/>
            </a:r>
            <a:br>
              <a:rPr lang="en-US" sz="4000" b="1" dirty="0" smtClean="0">
                <a:cs typeface="Arial" panose="020B0604020202020204" pitchFamily="34" charset="0"/>
              </a:rPr>
            </a:br>
            <a:r>
              <a:rPr lang="en-US" sz="4000" b="1" dirty="0" smtClean="0">
                <a:cs typeface="Arial" panose="020B0604020202020204" pitchFamily="34" charset="0"/>
              </a:rPr>
              <a:t>Design </a:t>
            </a:r>
            <a:r>
              <a:rPr lang="en-US" sz="4000" b="1" dirty="0">
                <a:cs typeface="Arial" panose="020B0604020202020204" pitchFamily="34" charset="0"/>
              </a:rPr>
              <a:t>and Implement Loadable Kernel Module and User Space </a:t>
            </a:r>
            <a:r>
              <a:rPr lang="en-US" sz="4000" b="1" dirty="0" smtClean="0">
                <a:cs typeface="Arial" panose="020B0604020202020204" pitchFamily="34" charset="0"/>
              </a:rPr>
              <a:t>Module </a:t>
            </a:r>
            <a:endParaRPr lang="en-US" sz="4000" dirty="0"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800" dirty="0" smtClean="0">
                <a:cs typeface="Times New Roman" panose="02020603050405020304" pitchFamily="18" charset="0"/>
              </a:rPr>
              <a:t>Prachi </a:t>
            </a:r>
            <a:r>
              <a:rPr lang="en-US" sz="2800" dirty="0" err="1" smtClean="0">
                <a:cs typeface="Times New Roman" panose="02020603050405020304" pitchFamily="18" charset="0"/>
              </a:rPr>
              <a:t>Shirode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2800" dirty="0" smtClean="0">
                <a:cs typeface="Times New Roman" panose="02020603050405020304" pitchFamily="18" charset="0"/>
              </a:rPr>
              <a:t>Raksha Gopal Kulkarni </a:t>
            </a:r>
            <a:endParaRPr 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40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6365" y="2419886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Questions ?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29612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602652"/>
            <a:ext cx="9601196" cy="3318936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Plan of Project</a:t>
            </a:r>
          </a:p>
          <a:p>
            <a:r>
              <a:rPr lang="en-US" dirty="0" smtClean="0"/>
              <a:t>Hardware and Software used</a:t>
            </a:r>
          </a:p>
          <a:p>
            <a:r>
              <a:rPr lang="en-US" dirty="0" smtClean="0"/>
              <a:t>Hardware Connection</a:t>
            </a:r>
          </a:p>
          <a:p>
            <a:r>
              <a:rPr lang="en-US" dirty="0" smtClean="0"/>
              <a:t>Project Progress</a:t>
            </a:r>
          </a:p>
          <a:p>
            <a:r>
              <a:rPr lang="en-US" dirty="0" smtClean="0"/>
              <a:t>Milestones covered &amp; Next </a:t>
            </a:r>
            <a:r>
              <a:rPr lang="en-US" dirty="0" smtClean="0"/>
              <a:t>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94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panose="020B0604020202020204" pitchFamily="34" charset="0"/>
              </a:rPr>
              <a:t>Introduction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Automation </a:t>
            </a:r>
            <a:r>
              <a:rPr lang="en-US" dirty="0" smtClean="0"/>
              <a:t>demands that Embedded </a:t>
            </a:r>
            <a:r>
              <a:rPr lang="en-US" dirty="0" smtClean="0"/>
              <a:t>Systems </a:t>
            </a:r>
            <a:r>
              <a:rPr lang="en-US" dirty="0" smtClean="0"/>
              <a:t>make real </a:t>
            </a:r>
            <a:r>
              <a:rPr lang="en-US" dirty="0" smtClean="0"/>
              <a:t>time </a:t>
            </a:r>
            <a:r>
              <a:rPr lang="en-US" dirty="0" smtClean="0"/>
              <a:t>computation. 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There </a:t>
            </a:r>
            <a:r>
              <a:rPr lang="en-US" dirty="0" smtClean="0"/>
              <a:t>are two levels in OS: User Space &amp; Kernel Space. Program for sensor reading can be developed </a:t>
            </a:r>
            <a:r>
              <a:rPr lang="en-US" dirty="0" smtClean="0"/>
              <a:t>in either </a:t>
            </a:r>
            <a:r>
              <a:rPr lang="en-US" dirty="0" smtClean="0"/>
              <a:t>one. User space does not have direct access to hardware and has limited memory, while kernel </a:t>
            </a:r>
            <a:r>
              <a:rPr lang="en-US" dirty="0" smtClean="0"/>
              <a:t>has the </a:t>
            </a:r>
            <a:r>
              <a:rPr lang="en-US" dirty="0" smtClean="0"/>
              <a:t>direct hardware access and no restriction on </a:t>
            </a:r>
            <a:r>
              <a:rPr lang="en-US" dirty="0" smtClean="0"/>
              <a:t>memory.</a:t>
            </a:r>
          </a:p>
          <a:p>
            <a:r>
              <a:rPr lang="en-US" dirty="0" smtClean="0"/>
              <a:t> In </a:t>
            </a:r>
            <a:r>
              <a:rPr lang="en-US" dirty="0" smtClean="0"/>
              <a:t>this project we plan to show this difference in the response time of a </a:t>
            </a:r>
            <a:r>
              <a:rPr lang="en-US" dirty="0" smtClean="0"/>
              <a:t>user space </a:t>
            </a:r>
            <a:r>
              <a:rPr lang="en-US" dirty="0" smtClean="0"/>
              <a:t>program with </a:t>
            </a:r>
            <a:r>
              <a:rPr lang="en-US" dirty="0" smtClean="0"/>
              <a:t>the kernel </a:t>
            </a:r>
            <a:r>
              <a:rPr lang="en-US" dirty="0" smtClean="0"/>
              <a:t>space program for the real time scenario on the Raspberry Pi </a:t>
            </a:r>
            <a:r>
              <a:rPr lang="en-US" dirty="0" smtClean="0"/>
              <a:t>3 </a:t>
            </a:r>
            <a:r>
              <a:rPr lang="en-US" dirty="0" smtClean="0"/>
              <a:t>Platform.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93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implement a loadable kernel module and a user space module for a task and compare their performance based upon the execution </a:t>
            </a:r>
            <a:r>
              <a:rPr lang="en-US" dirty="0" smtClean="0"/>
              <a:t>time.</a:t>
            </a:r>
          </a:p>
          <a:p>
            <a:r>
              <a:rPr lang="en-US" dirty="0" smtClean="0"/>
              <a:t>We have implemented a module for incubator in user space which includes </a:t>
            </a:r>
            <a:r>
              <a:rPr lang="en-US" dirty="0"/>
              <a:t>reading the data from sensor </a:t>
            </a:r>
            <a:r>
              <a:rPr lang="en-US" dirty="0" smtClean="0"/>
              <a:t>, averaging </a:t>
            </a:r>
            <a:r>
              <a:rPr lang="en-US" dirty="0"/>
              <a:t>the read </a:t>
            </a:r>
            <a:r>
              <a:rPr lang="en-US" dirty="0" smtClean="0"/>
              <a:t>values and the state of incubator is displayed through LEDs.</a:t>
            </a:r>
          </a:p>
          <a:p>
            <a:r>
              <a:rPr lang="en-US" dirty="0" smtClean="0"/>
              <a:t>Since, </a:t>
            </a:r>
            <a:r>
              <a:rPr lang="en-US" dirty="0" smtClean="0"/>
              <a:t>reading sensor values is </a:t>
            </a:r>
            <a:r>
              <a:rPr lang="en-US" dirty="0" smtClean="0"/>
              <a:t>critical </a:t>
            </a:r>
            <a:r>
              <a:rPr lang="en-US" dirty="0" smtClean="0"/>
              <a:t>we </a:t>
            </a:r>
            <a:r>
              <a:rPr lang="en-US" dirty="0" smtClean="0"/>
              <a:t>will </a:t>
            </a:r>
            <a:r>
              <a:rPr lang="en-US" dirty="0" smtClean="0"/>
              <a:t>be </a:t>
            </a:r>
            <a:r>
              <a:rPr lang="en-US" dirty="0" smtClean="0"/>
              <a:t>implementing it </a:t>
            </a:r>
            <a:r>
              <a:rPr lang="en-US" dirty="0" smtClean="0"/>
              <a:t>in kernel space module.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43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and Software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Hardware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Raspberry </a:t>
            </a:r>
            <a:r>
              <a:rPr lang="en-US" dirty="0"/>
              <a:t>Pi 3, temperature and humidity sensor (DHT22</a:t>
            </a:r>
            <a:r>
              <a:rPr lang="en-US" dirty="0" smtClean="0"/>
              <a:t>) (3 in number), breadboard, 3 LEDs, 5.1kΩ resistor</a:t>
            </a:r>
            <a:r>
              <a:rPr lang="en-US" dirty="0"/>
              <a:t>, </a:t>
            </a:r>
            <a:r>
              <a:rPr lang="en-US" dirty="0" smtClean="0"/>
              <a:t>220Ω </a:t>
            </a:r>
            <a:r>
              <a:rPr lang="en-US" dirty="0"/>
              <a:t>resistor and jumper </a:t>
            </a:r>
            <a:r>
              <a:rPr lang="en-US" dirty="0" smtClean="0"/>
              <a:t>wires.</a:t>
            </a:r>
          </a:p>
          <a:p>
            <a:endParaRPr lang="en-US" dirty="0"/>
          </a:p>
          <a:p>
            <a:pPr lvl="0"/>
            <a:r>
              <a:rPr lang="en-US" b="1" dirty="0" smtClean="0"/>
              <a:t>Software Components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Operating </a:t>
            </a:r>
            <a:r>
              <a:rPr lang="en-US" dirty="0"/>
              <a:t>system used on Pi: </a:t>
            </a:r>
            <a:r>
              <a:rPr lang="en-US" dirty="0" err="1"/>
              <a:t>Raspbian</a:t>
            </a:r>
            <a:r>
              <a:rPr lang="en-US" dirty="0"/>
              <a:t> Jessi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Tools used:</a:t>
            </a:r>
            <a:r>
              <a:rPr lang="en-US" b="1" dirty="0"/>
              <a:t> </a:t>
            </a:r>
            <a:r>
              <a:rPr lang="en-US" dirty="0" err="1" smtClean="0"/>
              <a:t>VNCViewer</a:t>
            </a:r>
            <a:r>
              <a:rPr lang="en-US" dirty="0"/>
              <a:t>, </a:t>
            </a:r>
            <a:r>
              <a:rPr lang="en-US" dirty="0" err="1"/>
              <a:t>Git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 err="1" smtClean="0"/>
              <a:t>WinSCP</a:t>
            </a:r>
            <a:r>
              <a:rPr lang="en-US" dirty="0" smtClean="0"/>
              <a:t>, GCC compiler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Programming language used: Python,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53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Connection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368" y="2587753"/>
            <a:ext cx="6035040" cy="3452178"/>
          </a:xfrm>
        </p:spPr>
      </p:pic>
    </p:spTree>
    <p:extLst>
      <p:ext uri="{BB962C8B-B14F-4D97-AF65-F5344CB8AC3E}">
        <p14:creationId xmlns="" xmlns:p14="http://schemas.microsoft.com/office/powerpoint/2010/main" val="23782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User space</a:t>
            </a:r>
            <a:r>
              <a:rPr lang="en-US" dirty="0" smtClean="0"/>
              <a:t>: Read the temperature and humidity values from the sensor, did the averaging of values using python and LED was used for displaying the incubator state.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53" y="3919677"/>
            <a:ext cx="10058400" cy="18547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74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Kernel space</a:t>
            </a:r>
            <a:r>
              <a:rPr lang="en-US" dirty="0" smtClean="0"/>
              <a:t>: Implemented “hello world”  and “goodbye world” in the kernel space using C.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82" y="3599632"/>
            <a:ext cx="10058400" cy="965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82" y="4700456"/>
            <a:ext cx="10058400" cy="14463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561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 Covered &amp; Next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up </a:t>
            </a:r>
            <a:r>
              <a:rPr lang="en-US" dirty="0" smtClean="0"/>
              <a:t>the Raspberry </a:t>
            </a:r>
            <a:r>
              <a:rPr lang="en-US" dirty="0" smtClean="0"/>
              <a:t>pi , studying </a:t>
            </a:r>
            <a:r>
              <a:rPr lang="en-US" dirty="0" smtClean="0"/>
              <a:t>datasheet of sensor, developing user space module.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have covered all the milestones till date as proposed in the project proposal. </a:t>
            </a:r>
            <a:r>
              <a:rPr lang="en-US" dirty="0" smtClean="0"/>
              <a:t>Also, </a:t>
            </a:r>
            <a:r>
              <a:rPr lang="en-US" dirty="0" smtClean="0"/>
              <a:t>we implemented Hello world module in kernel space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To implement the temperature-humidity program in kernel space and compare it with the user space in terms of execution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17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149</TotalTime>
  <Words>388</Words>
  <Application>Microsoft Office PowerPoint</Application>
  <PresentationFormat>Custom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Organic</vt:lpstr>
      <vt:lpstr> Design and Implement Loadable Kernel Module and User Space Module </vt:lpstr>
      <vt:lpstr>Index</vt:lpstr>
      <vt:lpstr>Introduction</vt:lpstr>
      <vt:lpstr>Plan of Project</vt:lpstr>
      <vt:lpstr>Hardware and Software used</vt:lpstr>
      <vt:lpstr>Hardware Connection</vt:lpstr>
      <vt:lpstr>Project Progress</vt:lpstr>
      <vt:lpstr>Project Progress</vt:lpstr>
      <vt:lpstr>Milestones Covered &amp; Next Steps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 Loadable Kernel Module and User Space Module</dc:title>
  <dc:creator>Prachi Shirode</dc:creator>
  <cp:lastModifiedBy>RK</cp:lastModifiedBy>
  <cp:revision>30</cp:revision>
  <dcterms:created xsi:type="dcterms:W3CDTF">2017-10-27T19:46:53Z</dcterms:created>
  <dcterms:modified xsi:type="dcterms:W3CDTF">2017-10-30T23:42:54Z</dcterms:modified>
</cp:coreProperties>
</file>