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79B5B-9C90-4527-8BB9-89562FD5CCD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9CE23-4567-4DAF-8D3F-CE01870282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challenges/java-stdin-and-stdout-1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224" y="357166"/>
            <a:ext cx="7829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TOPICS WE LEARNT TODAY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571612"/>
            <a:ext cx="160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PROBLEM :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5984" y="2000240"/>
            <a:ext cx="52149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In this challenge, you must read an </a:t>
            </a:r>
            <a:r>
              <a:rPr lang="en-US" i="1" dirty="0" smtClean="0"/>
              <a:t>integer</a:t>
            </a:r>
            <a:r>
              <a:rPr lang="en-US" dirty="0" smtClean="0"/>
              <a:t>, a </a:t>
            </a:r>
            <a:r>
              <a:rPr lang="en-US" i="1" dirty="0" smtClean="0"/>
              <a:t>double</a:t>
            </a:r>
            <a:r>
              <a:rPr lang="en-US" dirty="0" smtClean="0"/>
              <a:t>, and a </a:t>
            </a:r>
            <a:r>
              <a:rPr lang="en-US" i="1" dirty="0" smtClean="0"/>
              <a:t>String</a:t>
            </a:r>
            <a:r>
              <a:rPr lang="en-US" dirty="0" smtClean="0"/>
              <a:t> from </a:t>
            </a:r>
            <a:r>
              <a:rPr lang="en-US" dirty="0" err="1" smtClean="0"/>
              <a:t>stdin</a:t>
            </a:r>
            <a:r>
              <a:rPr lang="en-US" dirty="0" smtClean="0"/>
              <a:t>, then print the values according to the instructions in the </a:t>
            </a:r>
            <a:r>
              <a:rPr lang="en-US" i="1" dirty="0" smtClean="0"/>
              <a:t>Output Format</a:t>
            </a:r>
            <a:r>
              <a:rPr lang="en-US" dirty="0" smtClean="0"/>
              <a:t> section below. To make the problem a little easier, a portion of the code is provided for you in the editor.</a:t>
            </a:r>
          </a:p>
          <a:p>
            <a:pPr fontAlgn="base"/>
            <a:r>
              <a:rPr lang="en-US" b="1" dirty="0" smtClean="0"/>
              <a:t>Note:</a:t>
            </a:r>
            <a:r>
              <a:rPr lang="en-US" dirty="0" smtClean="0"/>
              <a:t> We recommend completing </a:t>
            </a:r>
            <a:r>
              <a:rPr lang="en-US" dirty="0" smtClean="0">
                <a:hlinkClick r:id="rId2"/>
              </a:rPr>
              <a:t>Java </a:t>
            </a:r>
            <a:r>
              <a:rPr lang="en-US" dirty="0" err="1" smtClean="0">
                <a:hlinkClick r:id="rId2"/>
              </a:rPr>
              <a:t>Stdin</a:t>
            </a:r>
            <a:r>
              <a:rPr lang="en-US" dirty="0" smtClean="0">
                <a:hlinkClick r:id="rId2"/>
              </a:rPr>
              <a:t> and </a:t>
            </a:r>
            <a:r>
              <a:rPr lang="en-US" dirty="0" err="1" smtClean="0">
                <a:hlinkClick r:id="rId2"/>
              </a:rPr>
              <a:t>Stdout</a:t>
            </a:r>
            <a:r>
              <a:rPr lang="en-US" dirty="0" smtClean="0">
                <a:hlinkClick r:id="rId2"/>
              </a:rPr>
              <a:t> I</a:t>
            </a:r>
            <a:r>
              <a:rPr lang="en-US" dirty="0" smtClean="0"/>
              <a:t> before attempting this challenge.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571480"/>
            <a:ext cx="159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SOLUTION: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71670" y="12144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Footer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1214422"/>
            <a:ext cx="442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1357298"/>
            <a:ext cx="435959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 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public class Solution {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public static void main(String[] </a:t>
            </a:r>
            <a:r>
              <a:rPr lang="en-US" dirty="0" err="1" smtClean="0"/>
              <a:t>args</a:t>
            </a:r>
            <a:r>
              <a:rPr lang="en-US" dirty="0" smtClean="0"/>
              <a:t>) {</a:t>
            </a:r>
          </a:p>
          <a:p>
            <a:r>
              <a:rPr lang="en-US" dirty="0" smtClean="0"/>
              <a:t>        Scanner scan = new 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i</a:t>
            </a:r>
            <a:r>
              <a:rPr lang="en-US" dirty="0" smtClean="0"/>
              <a:t> = </a:t>
            </a:r>
            <a:r>
              <a:rPr lang="en-US" dirty="0" err="1" smtClean="0"/>
              <a:t>scan.nextInt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        double d = </a:t>
            </a:r>
            <a:r>
              <a:rPr lang="en-US" dirty="0" err="1" smtClean="0"/>
              <a:t>scan.nextDouble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        </a:t>
            </a:r>
            <a:r>
              <a:rPr lang="en-US" dirty="0" err="1" smtClean="0"/>
              <a:t>scan.nextLine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        String s = </a:t>
            </a:r>
            <a:r>
              <a:rPr lang="en-US" dirty="0" err="1" smtClean="0"/>
              <a:t>scan.nextLine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  // Write your code here.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("String: " + s);</a:t>
            </a:r>
          </a:p>
          <a:p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("Double: " + d);</a:t>
            </a:r>
          </a:p>
          <a:p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Int</a:t>
            </a:r>
            <a:r>
              <a:rPr lang="en-US" dirty="0" smtClean="0"/>
              <a:t>: " + 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    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1655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LEARNING :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14546" y="1357298"/>
            <a:ext cx="7154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How to code for </a:t>
            </a:r>
            <a:r>
              <a:rPr lang="en-IN" dirty="0" smtClean="0"/>
              <a:t>scanner class input  and code for the scanner </a:t>
            </a:r>
            <a:r>
              <a:rPr lang="en-IN" smtClean="0"/>
              <a:t>class output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34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6</cp:revision>
  <dcterms:created xsi:type="dcterms:W3CDTF">2022-09-30T14:10:46Z</dcterms:created>
  <dcterms:modified xsi:type="dcterms:W3CDTF">2022-10-01T09:48:05Z</dcterms:modified>
</cp:coreProperties>
</file>