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79B5B-9C90-4527-8BB9-89562FD5CCD3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224" y="357166"/>
            <a:ext cx="7829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TOPICS WE LEARNT TODAY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571612"/>
            <a:ext cx="160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PROBLEM :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5984" y="2000240"/>
            <a:ext cx="52149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Java has 8 primitive data types; </a:t>
            </a:r>
            <a:r>
              <a:rPr lang="en-US" i="1" dirty="0" smtClean="0"/>
              <a:t>char, </a:t>
            </a:r>
            <a:r>
              <a:rPr lang="en-US" i="1" dirty="0" err="1" smtClean="0"/>
              <a:t>boolean</a:t>
            </a:r>
            <a:r>
              <a:rPr lang="en-US" i="1" dirty="0" smtClean="0"/>
              <a:t>, byte, short, </a:t>
            </a:r>
            <a:r>
              <a:rPr lang="en-US" i="1" dirty="0" err="1" smtClean="0"/>
              <a:t>int</a:t>
            </a:r>
            <a:r>
              <a:rPr lang="en-US" i="1" dirty="0" smtClean="0"/>
              <a:t>, long, float, and double</a:t>
            </a:r>
            <a:r>
              <a:rPr lang="en-US" dirty="0" smtClean="0"/>
              <a:t>.  </a:t>
            </a:r>
            <a:r>
              <a:rPr lang="en-US" dirty="0" smtClean="0"/>
              <a:t>In this </a:t>
            </a:r>
            <a:r>
              <a:rPr lang="en-US" dirty="0" smtClean="0"/>
              <a:t>exercise, we'll work with the primitives used to hold integer values (</a:t>
            </a:r>
            <a:r>
              <a:rPr lang="en-US" i="1" dirty="0" smtClean="0"/>
              <a:t>byte, short, </a:t>
            </a:r>
            <a:r>
              <a:rPr lang="en-US" i="1" dirty="0" err="1" smtClean="0"/>
              <a:t>int</a:t>
            </a:r>
            <a:r>
              <a:rPr lang="en-US" i="1" dirty="0" smtClean="0"/>
              <a:t>,</a:t>
            </a:r>
            <a:r>
              <a:rPr lang="en-US" dirty="0" smtClean="0"/>
              <a:t> and </a:t>
            </a:r>
            <a:r>
              <a:rPr lang="en-US" i="1" dirty="0" smtClean="0"/>
              <a:t>long</a:t>
            </a:r>
            <a:r>
              <a:rPr lang="en-US" dirty="0" smtClean="0"/>
              <a:t>):</a:t>
            </a:r>
          </a:p>
          <a:p>
            <a:pPr fontAlgn="base"/>
            <a:r>
              <a:rPr lang="en-US" dirty="0" smtClean="0"/>
              <a:t>A </a:t>
            </a:r>
            <a:r>
              <a:rPr lang="en-US" i="1" dirty="0" smtClean="0"/>
              <a:t>byte</a:t>
            </a:r>
            <a:r>
              <a:rPr lang="en-US" dirty="0" smtClean="0"/>
              <a:t> is an 8-bit signed integer.</a:t>
            </a:r>
          </a:p>
          <a:p>
            <a:pPr fontAlgn="base"/>
            <a:r>
              <a:rPr lang="en-US" dirty="0" smtClean="0"/>
              <a:t>A </a:t>
            </a:r>
            <a:r>
              <a:rPr lang="en-US" i="1" dirty="0" smtClean="0"/>
              <a:t>short</a:t>
            </a:r>
            <a:r>
              <a:rPr lang="en-US" dirty="0" smtClean="0"/>
              <a:t> is a 16-bit signed integer.</a:t>
            </a:r>
          </a:p>
          <a:p>
            <a:pPr fontAlgn="base"/>
            <a:r>
              <a:rPr lang="en-US" dirty="0" smtClean="0"/>
              <a:t>An </a:t>
            </a:r>
            <a:r>
              <a:rPr lang="en-US" i="1" dirty="0" err="1" smtClean="0"/>
              <a:t>int</a:t>
            </a:r>
            <a:r>
              <a:rPr lang="en-US" dirty="0" smtClean="0"/>
              <a:t> is a 32-bit signed integer.</a:t>
            </a:r>
          </a:p>
          <a:p>
            <a:pPr fontAlgn="base"/>
            <a:r>
              <a:rPr lang="en-US" dirty="0" smtClean="0"/>
              <a:t>A </a:t>
            </a:r>
            <a:r>
              <a:rPr lang="en-US" i="1" dirty="0" smtClean="0"/>
              <a:t>long</a:t>
            </a:r>
            <a:r>
              <a:rPr lang="en-US" dirty="0" smtClean="0"/>
              <a:t> is a 64-bit signed integer.</a:t>
            </a:r>
          </a:p>
          <a:p>
            <a:pPr fontAlgn="base"/>
            <a:r>
              <a:rPr lang="en-US" dirty="0" smtClean="0"/>
              <a:t>Given an input integer, </a:t>
            </a:r>
            <a:r>
              <a:rPr lang="en-US" dirty="0" smtClean="0"/>
              <a:t>we </a:t>
            </a:r>
            <a:r>
              <a:rPr lang="en-US" dirty="0" smtClean="0"/>
              <a:t>must determine which primitive data types are capable of properly storing that input.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fontAlgn="base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571480"/>
            <a:ext cx="159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SOLUTION: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71670" y="12144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Footer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1214422"/>
            <a:ext cx="442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1357298"/>
            <a:ext cx="6558527" cy="9787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 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r>
              <a:rPr lang="en-US" dirty="0" smtClean="0"/>
              <a:t>import java.io.*;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 Solution{</a:t>
            </a:r>
          </a:p>
          <a:p>
            <a:r>
              <a:rPr lang="en-US" dirty="0" smtClean="0"/>
              <a:t>    public static void main(String []</a:t>
            </a:r>
            <a:r>
              <a:rPr lang="en-US" dirty="0" err="1" smtClean="0"/>
              <a:t>argh</a:t>
            </a:r>
            <a:r>
              <a:rPr lang="en-US" dirty="0" smtClean="0"/>
              <a:t>)</a:t>
            </a:r>
          </a:p>
          <a:p>
            <a:r>
              <a:rPr lang="en-US" dirty="0" smtClean="0"/>
              <a:t>    {</a:t>
            </a:r>
          </a:p>
          <a:p>
            <a:r>
              <a:rPr lang="en-US" dirty="0" smtClean="0"/>
              <a:t>   Scanner sc = new 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 t=</a:t>
            </a:r>
            <a:r>
              <a:rPr lang="en-US" dirty="0" err="1" smtClean="0"/>
              <a:t>sc.nextInt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      for(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t;i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        {</a:t>
            </a:r>
          </a:p>
          <a:p>
            <a:r>
              <a:rPr lang="en-US" dirty="0" smtClean="0"/>
              <a:t>           try</a:t>
            </a:r>
          </a:p>
          <a:p>
            <a:r>
              <a:rPr lang="en-US" dirty="0" smtClean="0"/>
              <a:t>            {</a:t>
            </a:r>
          </a:p>
          <a:p>
            <a:r>
              <a:rPr lang="en-US" dirty="0" smtClean="0"/>
              <a:t>               long x=</a:t>
            </a:r>
            <a:r>
              <a:rPr lang="en-US" dirty="0" err="1" smtClean="0"/>
              <a:t>sc.nextLong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      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(x+" can be fitted in:");</a:t>
            </a:r>
          </a:p>
          <a:p>
            <a:r>
              <a:rPr lang="en-US" dirty="0" smtClean="0"/>
              <a:t>                if(x &gt;= </a:t>
            </a:r>
            <a:r>
              <a:rPr lang="en-US" dirty="0" err="1" smtClean="0"/>
              <a:t>Byte.MIN_VALUE</a:t>
            </a:r>
            <a:r>
              <a:rPr lang="en-US" dirty="0" smtClean="0"/>
              <a:t> &amp;&amp; x &lt;= </a:t>
            </a:r>
            <a:r>
              <a:rPr lang="en-US" dirty="0" err="1" smtClean="0"/>
              <a:t>Byte.MAX_VALUE</a:t>
            </a:r>
            <a:r>
              <a:rPr lang="en-US" dirty="0" smtClean="0"/>
              <a:t>)     </a:t>
            </a:r>
          </a:p>
          <a:p>
            <a:r>
              <a:rPr lang="en-US" dirty="0" smtClean="0"/>
              <a:t>      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("* byte");</a:t>
            </a:r>
          </a:p>
          <a:p>
            <a:r>
              <a:rPr lang="en-US" dirty="0" smtClean="0"/>
              <a:t>                if(x &gt;= </a:t>
            </a:r>
            <a:r>
              <a:rPr lang="en-US" dirty="0" err="1" smtClean="0"/>
              <a:t>Short.MIN_VALUE</a:t>
            </a:r>
            <a:r>
              <a:rPr lang="en-US" dirty="0" smtClean="0"/>
              <a:t> &amp;&amp; x &lt;= </a:t>
            </a:r>
            <a:r>
              <a:rPr lang="en-US" dirty="0" err="1" smtClean="0"/>
              <a:t>Short.MAX_VALUE</a:t>
            </a:r>
            <a:r>
              <a:rPr lang="en-US" dirty="0" smtClean="0"/>
              <a:t>)     </a:t>
            </a:r>
          </a:p>
          <a:p>
            <a:r>
              <a:rPr lang="en-US" dirty="0" smtClean="0"/>
              <a:t>      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("* short");</a:t>
            </a:r>
          </a:p>
          <a:p>
            <a:r>
              <a:rPr lang="en-US" dirty="0" smtClean="0"/>
              <a:t>                if(x &gt;= </a:t>
            </a:r>
            <a:r>
              <a:rPr lang="en-US" dirty="0" err="1" smtClean="0"/>
              <a:t>Integer.MIN_VALUE</a:t>
            </a:r>
            <a:r>
              <a:rPr lang="en-US" dirty="0" smtClean="0"/>
              <a:t> &amp;&amp; x &lt;= </a:t>
            </a:r>
            <a:r>
              <a:rPr lang="en-US" dirty="0" err="1" smtClean="0"/>
              <a:t>Integer.MAX_VALUE</a:t>
            </a:r>
            <a:r>
              <a:rPr lang="en-US" dirty="0" smtClean="0"/>
              <a:t>)     </a:t>
            </a:r>
          </a:p>
          <a:p>
            <a:r>
              <a:rPr lang="en-US" dirty="0" smtClean="0"/>
              <a:t>      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("* </a:t>
            </a:r>
            <a:r>
              <a:rPr lang="en-US" dirty="0" err="1" smtClean="0"/>
              <a:t>int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                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  </a:t>
            </a:r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3071810"/>
            <a:ext cx="1655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LEARNING :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14546" y="0"/>
            <a:ext cx="646189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  if(x &gt;= </a:t>
            </a:r>
            <a:r>
              <a:rPr lang="en-US" dirty="0" err="1" smtClean="0"/>
              <a:t>Long.MIN_VALUE</a:t>
            </a:r>
            <a:r>
              <a:rPr lang="en-US" dirty="0" smtClean="0"/>
              <a:t> &amp;&amp; x &lt;= </a:t>
            </a:r>
            <a:r>
              <a:rPr lang="en-US" dirty="0" err="1" smtClean="0"/>
              <a:t>Long.MAX_VALUE</a:t>
            </a:r>
            <a:r>
              <a:rPr lang="en-US" dirty="0" smtClean="0"/>
              <a:t>)     </a:t>
            </a:r>
          </a:p>
          <a:p>
            <a:r>
              <a:rPr lang="en-US" dirty="0" smtClean="0"/>
              <a:t>      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("* long");</a:t>
            </a:r>
          </a:p>
          <a:p>
            <a:r>
              <a:rPr lang="en-US" dirty="0" smtClean="0"/>
              <a:t>            }</a:t>
            </a:r>
          </a:p>
          <a:p>
            <a:r>
              <a:rPr lang="en-US" dirty="0" smtClean="0"/>
              <a:t>            catch(Exception e)</a:t>
            </a:r>
          </a:p>
          <a:p>
            <a:r>
              <a:rPr lang="en-US" dirty="0" smtClean="0"/>
              <a:t>            {</a:t>
            </a:r>
          </a:p>
          <a:p>
            <a:r>
              <a:rPr lang="en-US" dirty="0" smtClean="0"/>
              <a:t>      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sc.next</a:t>
            </a:r>
            <a:r>
              <a:rPr lang="en-US" dirty="0" smtClean="0"/>
              <a:t>()+" can't be fitted anywhere.");</a:t>
            </a:r>
          </a:p>
          <a:p>
            <a:r>
              <a:rPr lang="en-US" dirty="0" smtClean="0"/>
              <a:t>            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  }</a:t>
            </a:r>
          </a:p>
          <a:p>
            <a:r>
              <a:rPr lang="en-US" dirty="0" smtClean="0"/>
              <a:t>    }</a:t>
            </a:r>
          </a:p>
          <a:p>
            <a:r>
              <a:rPr lang="en-US" dirty="0" smtClean="0"/>
              <a:t>}</a:t>
            </a:r>
          </a:p>
          <a:p>
            <a:pPr fontAlgn="base"/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 smtClean="0"/>
          </a:p>
          <a:p>
            <a:endParaRPr lang="en-I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42910" y="3500438"/>
            <a:ext cx="74396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Very </a:t>
            </a:r>
            <a:r>
              <a:rPr lang="en-US" sz="2400" dirty="0" smtClean="0"/>
              <a:t>large and </a:t>
            </a:r>
            <a:r>
              <a:rPr lang="en-US" sz="2400" dirty="0" smtClean="0"/>
              <a:t>outside </a:t>
            </a:r>
            <a:r>
              <a:rPr lang="en-US" sz="2400" dirty="0" smtClean="0"/>
              <a:t>of the allowable range of values </a:t>
            </a:r>
            <a:r>
              <a:rPr lang="en-US" sz="2400" dirty="0" smtClean="0"/>
              <a:t>for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the primitive data types discussed in this problem.</a:t>
            </a:r>
            <a:r>
              <a:rPr lang="en-IN" sz="2400" b="1" dirty="0" smtClean="0"/>
              <a:t>  </a:t>
            </a:r>
          </a:p>
          <a:p>
            <a:r>
              <a:rPr lang="en-US" sz="2400" dirty="0" smtClean="0"/>
              <a:t>If there is more than one appropriate data type, </a:t>
            </a:r>
            <a:r>
              <a:rPr lang="en-US" sz="2400" dirty="0" smtClean="0"/>
              <a:t>print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each one on its own line and order them by </a:t>
            </a:r>
            <a:r>
              <a:rPr lang="en-US" sz="2400" dirty="0" smtClean="0"/>
              <a:t>size.</a:t>
            </a:r>
            <a:r>
              <a:rPr lang="en-US" sz="2400" dirty="0" smtClean="0"/>
              <a:t> </a:t>
            </a:r>
            <a:r>
              <a:rPr lang="en-IN" sz="2400" b="1" dirty="0" smtClean="0"/>
              <a:t>     </a:t>
            </a:r>
            <a:endParaRPr lang="en-US" sz="24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64</Words>
  <Application>Microsoft Office PowerPoint</Application>
  <PresentationFormat>On-screen Show (4:3)</PresentationFormat>
  <Paragraphs>61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15</cp:revision>
  <dcterms:created xsi:type="dcterms:W3CDTF">2022-09-30T14:10:46Z</dcterms:created>
  <dcterms:modified xsi:type="dcterms:W3CDTF">2022-10-05T14:34:53Z</dcterms:modified>
</cp:coreProperties>
</file>