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Task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an integer, , print its first  multiples. Each multiple  (where ) should be printed on a new line in the form: N x </a:t>
            </a:r>
            <a:r>
              <a:rPr lang="en-US" dirty="0" err="1" smtClean="0"/>
              <a:t>i</a:t>
            </a:r>
            <a:r>
              <a:rPr lang="en-US" dirty="0" smtClean="0"/>
              <a:t> = result.</a:t>
            </a:r>
          </a:p>
          <a:p>
            <a:pPr fontAlgn="base"/>
            <a:r>
              <a:rPr lang="en-US" b="1" dirty="0" smtClean="0"/>
              <a:t>Input Format</a:t>
            </a:r>
            <a:endParaRPr lang="en-US" dirty="0" smtClean="0"/>
          </a:p>
          <a:p>
            <a:pPr fontAlgn="base"/>
            <a:r>
              <a:rPr lang="en-US" dirty="0" smtClean="0"/>
              <a:t>A single integer, .</a:t>
            </a:r>
          </a:p>
          <a:p>
            <a:pPr fontAlgn="base"/>
            <a:r>
              <a:rPr lang="en-US" b="1" dirty="0" smtClean="0"/>
              <a:t>Constraints</a:t>
            </a:r>
          </a:p>
          <a:p>
            <a:pPr fontAlgn="base"/>
            <a:r>
              <a:rPr lang="en-IN" b="1" dirty="0" smtClean="0"/>
              <a:t>2&lt;=N&lt;=20</a:t>
            </a:r>
            <a:endParaRPr lang="en-US" dirty="0" smtClean="0"/>
          </a:p>
          <a:p>
            <a:pPr fontAlgn="base"/>
            <a:r>
              <a:rPr lang="en-US" b="1" dirty="0" smtClean="0"/>
              <a:t>Output Format</a:t>
            </a:r>
            <a:endParaRPr lang="en-US" dirty="0" smtClean="0"/>
          </a:p>
          <a:p>
            <a:pPr fontAlgn="base"/>
            <a:r>
              <a:rPr lang="en-US" dirty="0" smtClean="0"/>
              <a:t>Print  lines of output; each line  (</a:t>
            </a:r>
            <a:r>
              <a:rPr lang="en-US" dirty="0" smtClean="0"/>
              <a:t>where </a:t>
            </a:r>
            <a:r>
              <a:rPr lang="en-US" dirty="0" smtClean="0"/>
              <a:t>1</a:t>
            </a:r>
            <a:r>
              <a:rPr lang="en-US" dirty="0" smtClean="0"/>
              <a:t>&lt;=</a:t>
            </a:r>
            <a:r>
              <a:rPr lang="en-US" dirty="0" err="1" smtClean="0"/>
              <a:t>i</a:t>
            </a:r>
            <a:r>
              <a:rPr lang="en-US" dirty="0" smtClean="0"/>
              <a:t> </a:t>
            </a:r>
            <a:r>
              <a:rPr lang="en-US" dirty="0" smtClean="0"/>
              <a:t>&lt;=10) </a:t>
            </a:r>
            <a:r>
              <a:rPr lang="en-US" dirty="0" smtClean="0"/>
              <a:t>contains </a:t>
            </a:r>
            <a:r>
              <a:rPr lang="en-US" dirty="0" smtClean="0"/>
              <a:t>the series</a:t>
            </a:r>
            <a:r>
              <a:rPr lang="en-US" dirty="0" smtClean="0"/>
              <a:t>  of  in the form:</a:t>
            </a:r>
            <a:br>
              <a:rPr lang="en-US" dirty="0" smtClean="0"/>
            </a:br>
            <a:r>
              <a:rPr lang="en-US" dirty="0" smtClean="0"/>
              <a:t>N x </a:t>
            </a:r>
            <a:r>
              <a:rPr lang="en-US" dirty="0" err="1" smtClean="0"/>
              <a:t>i</a:t>
            </a:r>
            <a:r>
              <a:rPr lang="en-US" dirty="0" smtClean="0"/>
              <a:t> = result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6184322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 java.io.*;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java.math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java.security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java.text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java.util.concurrent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java.util.regex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</a:t>
            </a:r>
            <a:r>
              <a:rPr lang="en-US" dirty="0" smtClean="0"/>
              <a:t> class Solution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private static final Scanner </a:t>
            </a:r>
            <a:r>
              <a:rPr lang="en-US" dirty="0" err="1" smtClean="0"/>
              <a:t>scanner</a:t>
            </a:r>
            <a:r>
              <a:rPr lang="en-US" dirty="0" smtClean="0"/>
              <a:t> = new 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{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 N = </a:t>
            </a:r>
            <a:r>
              <a:rPr lang="en-US" dirty="0" err="1" smtClean="0"/>
              <a:t>scanner.nextInt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=1;i&lt;=10;i++)</a:t>
            </a:r>
          </a:p>
          <a:p>
            <a:r>
              <a:rPr lang="en-US" dirty="0" smtClean="0"/>
              <a:t>        {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(N+" x "+</a:t>
            </a:r>
            <a:r>
              <a:rPr lang="en-US" dirty="0" err="1" smtClean="0"/>
              <a:t>i</a:t>
            </a:r>
            <a:r>
              <a:rPr lang="en-US" dirty="0" smtClean="0"/>
              <a:t>+" = "+N*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   }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scanner.close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  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1357298"/>
            <a:ext cx="7064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Looping in programming languages is a feature which facilitates </a:t>
            </a:r>
            <a:r>
              <a:rPr lang="en-US" dirty="0" smtClean="0"/>
              <a:t>the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/>
              <a:t>execution of a set of instructions/functions repeatedly while </a:t>
            </a:r>
            <a:r>
              <a:rPr lang="en-US" dirty="0" smtClean="0"/>
              <a:t>some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/>
              <a:t>condition evaluates to true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How we can print the set of instruction using loops .we doesn’t need</a:t>
            </a:r>
          </a:p>
          <a:p>
            <a:pPr fontAlgn="base"/>
            <a:r>
              <a:rPr lang="en-IN" dirty="0" smtClean="0"/>
              <a:t>To write the same code again and again we only need to execute th</a:t>
            </a:r>
            <a:r>
              <a:rPr lang="en-IN" dirty="0" smtClean="0"/>
              <a:t>e loop</a:t>
            </a:r>
          </a:p>
          <a:p>
            <a:pPr fontAlgn="base"/>
            <a:r>
              <a:rPr lang="en-IN" dirty="0" smtClean="0"/>
              <a:t>Using for loop in iteration.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910" y="3500438"/>
            <a:ext cx="80099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INTERVIEW RELATED QUESTION:</a:t>
            </a:r>
          </a:p>
          <a:p>
            <a:r>
              <a:rPr lang="en-IN" sz="2400" b="1" dirty="0" smtClean="0"/>
              <a:t>1.) </a:t>
            </a:r>
            <a:r>
              <a:rPr lang="en-US" sz="2400" b="1" dirty="0" smtClean="0"/>
              <a:t>Write a method that uses a for loop to display numbers in </a:t>
            </a:r>
            <a:endParaRPr lang="en-US" sz="2400" b="1" dirty="0" smtClean="0"/>
          </a:p>
          <a:p>
            <a:r>
              <a:rPr lang="en-US" sz="2400" b="1" dirty="0" smtClean="0"/>
              <a:t>descending </a:t>
            </a:r>
            <a:r>
              <a:rPr lang="en-US" sz="2400" b="1" dirty="0" smtClean="0"/>
              <a:t>order in the step of 5 starting from 100. </a:t>
            </a:r>
          </a:p>
          <a:p>
            <a:r>
              <a:rPr lang="en-US" sz="2400" b="1" dirty="0" smtClean="0"/>
              <a:t>2.)Write </a:t>
            </a:r>
            <a:r>
              <a:rPr lang="en-US" sz="2400" b="1" dirty="0" smtClean="0"/>
              <a:t>a method that uses a while loop. This method would </a:t>
            </a:r>
            <a:endParaRPr lang="en-US" sz="2400" b="1" dirty="0" smtClean="0"/>
          </a:p>
          <a:p>
            <a:r>
              <a:rPr lang="en-US" sz="2400" b="1" dirty="0" smtClean="0"/>
              <a:t>replace </a:t>
            </a:r>
            <a:r>
              <a:rPr lang="en-US" sz="2400" b="1" dirty="0" smtClean="0"/>
              <a:t>every vowel in the String with X. </a:t>
            </a:r>
            <a:r>
              <a:rPr lang="en-US" sz="2400" dirty="0" smtClean="0"/>
              <a:t> </a:t>
            </a:r>
            <a:r>
              <a:rPr lang="en-IN" sz="2400" b="1" dirty="0" smtClean="0"/>
              <a:t>      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104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</cp:revision>
  <dcterms:created xsi:type="dcterms:W3CDTF">2022-09-30T14:10:46Z</dcterms:created>
  <dcterms:modified xsi:type="dcterms:W3CDTF">2022-10-03T14:59:02Z</dcterms:modified>
</cp:coreProperties>
</file>