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D357-1FEA-41F9-920F-A2CDFF646EB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A86E-2888-4C41-985F-D8A0983470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18" y="500042"/>
            <a:ext cx="2970877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TOPICS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WHAT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WE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LEARNT  TODAY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214554"/>
            <a:ext cx="201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PROBLEMS :</a:t>
            </a:r>
          </a:p>
          <a:p>
            <a:r>
              <a:rPr lang="en-IN" sz="2800" b="1" dirty="0"/>
              <a:t> </a:t>
            </a:r>
            <a:r>
              <a:rPr lang="en-IN" sz="2800" b="1" dirty="0" smtClean="0"/>
              <a:t>     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5984" y="2714620"/>
            <a:ext cx="6215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array of integers </a:t>
            </a:r>
            <a:r>
              <a:rPr lang="en-US" dirty="0" err="1"/>
              <a:t>nums</a:t>
            </a:r>
            <a:r>
              <a:rPr lang="en-US" dirty="0"/>
              <a:t> and an integer target, return </a:t>
            </a:r>
            <a:r>
              <a:rPr lang="en-US" i="1" dirty="0"/>
              <a:t>indices of the two numbers such that they add up to target</a:t>
            </a:r>
            <a:r>
              <a:rPr lang="en-US" dirty="0"/>
              <a:t>.</a:t>
            </a:r>
          </a:p>
          <a:p>
            <a:r>
              <a:rPr lang="en-US" dirty="0"/>
              <a:t>You may assume that each input would have </a:t>
            </a:r>
            <a:r>
              <a:rPr lang="en-US" b="1" i="1" dirty="0"/>
              <a:t>exactly</a:t>
            </a:r>
            <a:r>
              <a:rPr lang="en-US" b="1" dirty="0"/>
              <a:t> one solution</a:t>
            </a:r>
            <a:r>
              <a:rPr lang="en-US" dirty="0"/>
              <a:t>, and you may not use the </a:t>
            </a:r>
            <a:r>
              <a:rPr lang="en-US" i="1" dirty="0"/>
              <a:t>same</a:t>
            </a:r>
            <a:r>
              <a:rPr lang="en-US" dirty="0"/>
              <a:t> element twice.</a:t>
            </a:r>
          </a:p>
          <a:p>
            <a:r>
              <a:rPr lang="en-US" dirty="0"/>
              <a:t>You can return the answer in any order.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4857760"/>
            <a:ext cx="1586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LEARNING: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57488" y="53578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3174" y="5429264"/>
            <a:ext cx="6705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Today I have learnt how to add two numbers  up to target.</a:t>
            </a:r>
          </a:p>
          <a:p>
            <a:r>
              <a:rPr lang="en-IN" dirty="0" smtClean="0"/>
              <a:t>Each input is having exactly one solution, and we should not use the</a:t>
            </a:r>
          </a:p>
          <a:p>
            <a:r>
              <a:rPr lang="en-IN" dirty="0" smtClean="0"/>
              <a:t>Same element twice.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15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SOLUTION: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1071546"/>
            <a:ext cx="53357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class Solution {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twoSum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target) {</a:t>
            </a:r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    for 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 + 1; j &lt; </a:t>
            </a:r>
            <a:r>
              <a:rPr lang="en-US" dirty="0" err="1" smtClean="0"/>
              <a:t>nums.length</a:t>
            </a:r>
            <a:r>
              <a:rPr lang="en-US" dirty="0" smtClean="0"/>
              <a:t>; j++) {</a:t>
            </a:r>
          </a:p>
          <a:p>
            <a:r>
              <a:rPr lang="en-US" dirty="0" smtClean="0"/>
              <a:t>                if (</a:t>
            </a:r>
            <a:r>
              <a:rPr lang="en-US" dirty="0" err="1" smtClean="0"/>
              <a:t>nums</a:t>
            </a:r>
            <a:r>
              <a:rPr lang="en-US" dirty="0" smtClean="0"/>
              <a:t>[j] == target - </a:t>
            </a:r>
            <a:r>
              <a:rPr lang="en-US" dirty="0" err="1" smtClean="0"/>
              <a:t>nums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 {</a:t>
            </a:r>
          </a:p>
          <a:p>
            <a:r>
              <a:rPr lang="en-US" dirty="0" smtClean="0"/>
              <a:t>                    return new </a:t>
            </a:r>
            <a:r>
              <a:rPr lang="en-US" dirty="0" err="1" smtClean="0"/>
              <a:t>int</a:t>
            </a:r>
            <a:r>
              <a:rPr lang="en-US" dirty="0" smtClean="0"/>
              <a:t>[] { </a:t>
            </a:r>
            <a:r>
              <a:rPr lang="en-US" dirty="0" err="1" smtClean="0"/>
              <a:t>i</a:t>
            </a:r>
            <a:r>
              <a:rPr lang="en-US" dirty="0" smtClean="0"/>
              <a:t>, j };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// In case there is no solution, we'll just return null</a:t>
            </a:r>
          </a:p>
          <a:p>
            <a:r>
              <a:rPr lang="en-US" dirty="0" smtClean="0"/>
              <a:t>        return null;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5143512"/>
            <a:ext cx="4317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INTERVIEW RELATED QUESTION: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5715016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will happen if you do not initialize an Array?</a:t>
            </a:r>
          </a:p>
          <a:p>
            <a:r>
              <a:rPr lang="en-US" b="1" dirty="0"/>
              <a:t>What is the time complexity for performing basic operations in an array?</a:t>
            </a:r>
          </a:p>
          <a:p>
            <a:r>
              <a:rPr lang="en-US" b="1" dirty="0"/>
              <a:t>What is the default value of Array in Java?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183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</cp:revision>
  <dcterms:created xsi:type="dcterms:W3CDTF">2022-09-30T13:11:42Z</dcterms:created>
  <dcterms:modified xsi:type="dcterms:W3CDTF">2022-09-30T13:47:45Z</dcterms:modified>
</cp:coreProperties>
</file>