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93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9B5B-9C90-4527-8BB9-89562FD5CCD3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CE23-4567-4DAF-8D3F-CE0187028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9B5B-9C90-4527-8BB9-89562FD5CCD3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CE23-4567-4DAF-8D3F-CE0187028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9B5B-9C90-4527-8BB9-89562FD5CCD3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CE23-4567-4DAF-8D3F-CE0187028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9B5B-9C90-4527-8BB9-89562FD5CCD3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CE23-4567-4DAF-8D3F-CE0187028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9B5B-9C90-4527-8BB9-89562FD5CCD3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CE23-4567-4DAF-8D3F-CE0187028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9B5B-9C90-4527-8BB9-89562FD5CCD3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CE23-4567-4DAF-8D3F-CE0187028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9B5B-9C90-4527-8BB9-89562FD5CCD3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CE23-4567-4DAF-8D3F-CE0187028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9B5B-9C90-4527-8BB9-89562FD5CCD3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CE23-4567-4DAF-8D3F-CE0187028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9B5B-9C90-4527-8BB9-89562FD5CCD3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CE23-4567-4DAF-8D3F-CE0187028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9B5B-9C90-4527-8BB9-89562FD5CCD3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CE23-4567-4DAF-8D3F-CE0187028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9B5B-9C90-4527-8BB9-89562FD5CCD3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CE23-4567-4DAF-8D3F-CE0187028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79B5B-9C90-4527-8BB9-89562FD5CCD3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9CE23-4567-4DAF-8D3F-CE0187028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7224" y="357166"/>
            <a:ext cx="78296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TOPICS WE LEARNT TODAY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1571612"/>
            <a:ext cx="1603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PROBLEM :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285984" y="2000240"/>
            <a:ext cx="52149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 smtClean="0"/>
              <a:t>We use the integers , , and  to create the following </a:t>
            </a:r>
            <a:r>
              <a:rPr lang="en-US" dirty="0" smtClean="0"/>
              <a:t>series</a:t>
            </a:r>
          </a:p>
          <a:p>
            <a:pPr fontAlgn="base"/>
            <a:r>
              <a:rPr lang="en-US" dirty="0" smtClean="0"/>
              <a:t>You </a:t>
            </a:r>
            <a:r>
              <a:rPr lang="en-US" dirty="0" smtClean="0"/>
              <a:t>are given  queries in the form of </a:t>
            </a:r>
            <a:r>
              <a:rPr lang="en-US" dirty="0" err="1" smtClean="0"/>
              <a:t>a,b</a:t>
            </a:r>
            <a:r>
              <a:rPr lang="en-US" dirty="0" smtClean="0"/>
              <a:t> , </a:t>
            </a:r>
            <a:r>
              <a:rPr lang="en-US" dirty="0" smtClean="0"/>
              <a:t>and c</a:t>
            </a:r>
            <a:r>
              <a:rPr lang="en-US" dirty="0" smtClean="0"/>
              <a:t> . For each query, print the series corresponding to the given </a:t>
            </a:r>
            <a:r>
              <a:rPr lang="en-US" dirty="0" smtClean="0"/>
              <a:t>a,</a:t>
            </a:r>
            <a:r>
              <a:rPr lang="en-US" dirty="0" smtClean="0"/>
              <a:t> </a:t>
            </a:r>
            <a:r>
              <a:rPr lang="en-US" dirty="0" smtClean="0"/>
              <a:t>b, c and</a:t>
            </a:r>
            <a:r>
              <a:rPr lang="en-US" dirty="0" smtClean="0"/>
              <a:t> </a:t>
            </a:r>
            <a:r>
              <a:rPr lang="en-US" dirty="0" smtClean="0"/>
              <a:t>d</a:t>
            </a:r>
            <a:r>
              <a:rPr lang="en-US" dirty="0" smtClean="0"/>
              <a:t> values as a single line of  space-separated integers.</a:t>
            </a:r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fontAlgn="base"/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571480"/>
            <a:ext cx="1591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SOLUTION: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071670" y="12144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Footer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5720" y="1214422"/>
            <a:ext cx="4429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8596" y="1357298"/>
            <a:ext cx="4116255" cy="9233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import </a:t>
            </a:r>
            <a:r>
              <a:rPr lang="en-US" dirty="0" err="1" smtClean="0"/>
              <a:t>java.util</a:t>
            </a:r>
            <a:r>
              <a:rPr lang="en-US" dirty="0" smtClean="0"/>
              <a:t>.*;</a:t>
            </a:r>
          </a:p>
          <a:p>
            <a:r>
              <a:rPr lang="en-US" dirty="0" smtClean="0"/>
              <a:t>import java.io.*;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class Solution{</a:t>
            </a:r>
          </a:p>
          <a:p>
            <a:r>
              <a:rPr lang="en-US" dirty="0" smtClean="0"/>
              <a:t>    public static void main(String []</a:t>
            </a:r>
            <a:r>
              <a:rPr lang="en-US" dirty="0" err="1" smtClean="0"/>
              <a:t>argh</a:t>
            </a:r>
            <a:r>
              <a:rPr lang="en-US" dirty="0" smtClean="0"/>
              <a:t>){</a:t>
            </a:r>
          </a:p>
          <a:p>
            <a:r>
              <a:rPr lang="en-US" dirty="0" smtClean="0"/>
              <a:t>        Scanner in = new Scanner(</a:t>
            </a:r>
            <a:r>
              <a:rPr lang="en-US" dirty="0" err="1" smtClean="0"/>
              <a:t>System.in</a:t>
            </a:r>
            <a:r>
              <a:rPr lang="en-US" dirty="0" smtClean="0"/>
              <a:t>);</a:t>
            </a:r>
          </a:p>
          <a:p>
            <a:r>
              <a:rPr lang="en-US" dirty="0" smtClean="0"/>
              <a:t>        </a:t>
            </a:r>
            <a:r>
              <a:rPr lang="en-US" dirty="0" err="1" smtClean="0"/>
              <a:t>int</a:t>
            </a:r>
            <a:r>
              <a:rPr lang="en-US" dirty="0" smtClean="0"/>
              <a:t> t=</a:t>
            </a:r>
            <a:r>
              <a:rPr lang="en-US" dirty="0" err="1" smtClean="0"/>
              <a:t>in.nextInt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        for(</a:t>
            </a:r>
            <a:r>
              <a:rPr lang="en-US" dirty="0" err="1" smtClean="0"/>
              <a:t>int</a:t>
            </a:r>
            <a:r>
              <a:rPr lang="en-US" dirty="0" smtClean="0"/>
              <a:t> </a:t>
            </a:r>
            <a:r>
              <a:rPr lang="en-US" dirty="0" err="1" smtClean="0"/>
              <a:t>i</a:t>
            </a:r>
            <a:r>
              <a:rPr lang="en-US" dirty="0" smtClean="0"/>
              <a:t>=0;i&lt;</a:t>
            </a:r>
            <a:r>
              <a:rPr lang="en-US" dirty="0" err="1" smtClean="0"/>
              <a:t>t;i</a:t>
            </a:r>
            <a:r>
              <a:rPr lang="en-US" dirty="0" smtClean="0"/>
              <a:t>++){</a:t>
            </a:r>
          </a:p>
          <a:p>
            <a:r>
              <a:rPr lang="en-US" dirty="0" smtClean="0"/>
              <a:t>            </a:t>
            </a:r>
            <a:r>
              <a:rPr lang="en-US" dirty="0" err="1" smtClean="0"/>
              <a:t>int</a:t>
            </a:r>
            <a:r>
              <a:rPr lang="en-US" dirty="0" smtClean="0"/>
              <a:t> a = </a:t>
            </a:r>
            <a:r>
              <a:rPr lang="en-US" dirty="0" err="1" smtClean="0"/>
              <a:t>in.nextInt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            </a:t>
            </a:r>
            <a:r>
              <a:rPr lang="en-US" dirty="0" err="1" smtClean="0"/>
              <a:t>int</a:t>
            </a:r>
            <a:r>
              <a:rPr lang="en-US" dirty="0" smtClean="0"/>
              <a:t> b = </a:t>
            </a:r>
            <a:r>
              <a:rPr lang="en-US" dirty="0" err="1" smtClean="0"/>
              <a:t>in.nextInt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            </a:t>
            </a:r>
            <a:r>
              <a:rPr lang="en-US" dirty="0" err="1" smtClean="0"/>
              <a:t>int</a:t>
            </a:r>
            <a:r>
              <a:rPr lang="en-US" dirty="0" smtClean="0"/>
              <a:t> n = </a:t>
            </a:r>
            <a:r>
              <a:rPr lang="en-US" dirty="0" err="1" smtClean="0"/>
              <a:t>in.nextInt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            for(</a:t>
            </a:r>
            <a:r>
              <a:rPr lang="en-US" dirty="0" err="1" smtClean="0"/>
              <a:t>int</a:t>
            </a:r>
            <a:r>
              <a:rPr lang="en-US" dirty="0" smtClean="0"/>
              <a:t> j=0;j&lt;</a:t>
            </a:r>
            <a:r>
              <a:rPr lang="en-US" dirty="0" err="1" smtClean="0"/>
              <a:t>n;j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            {</a:t>
            </a:r>
          </a:p>
          <a:p>
            <a:r>
              <a:rPr lang="en-US" dirty="0" smtClean="0"/>
              <a:t>                a = a +((</a:t>
            </a:r>
            <a:r>
              <a:rPr lang="en-US" dirty="0" err="1" smtClean="0"/>
              <a:t>int</a:t>
            </a:r>
            <a:r>
              <a:rPr lang="en-US" dirty="0" smtClean="0"/>
              <a:t>)Math.pow(2,j)*b);</a:t>
            </a:r>
          </a:p>
          <a:p>
            <a:r>
              <a:rPr lang="en-US" dirty="0" smtClean="0"/>
              <a:t>                </a:t>
            </a:r>
            <a:r>
              <a:rPr lang="en-US" dirty="0" err="1" smtClean="0"/>
              <a:t>System.out.print</a:t>
            </a:r>
            <a:r>
              <a:rPr lang="en-US" dirty="0" smtClean="0"/>
              <a:t>(a +" ");</a:t>
            </a:r>
          </a:p>
          <a:p>
            <a:r>
              <a:rPr lang="en-US" dirty="0" smtClean="0"/>
              <a:t>            }</a:t>
            </a:r>
          </a:p>
          <a:p>
            <a:r>
              <a:rPr lang="en-US" dirty="0" smtClean="0"/>
              <a:t>  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();  </a:t>
            </a:r>
          </a:p>
          <a:p>
            <a:r>
              <a:rPr lang="en-US" dirty="0" smtClean="0"/>
              <a:t>        }</a:t>
            </a:r>
          </a:p>
          <a:p>
            <a:r>
              <a:rPr lang="en-US" dirty="0" smtClean="0"/>
              <a:t>        </a:t>
            </a:r>
            <a:r>
              <a:rPr lang="en-US" dirty="0" err="1" smtClean="0"/>
              <a:t>in.close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    }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  </a:t>
            </a:r>
          </a:p>
          <a:p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    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642918"/>
            <a:ext cx="1655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LEARNING :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14546" y="1357298"/>
            <a:ext cx="56378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dirty="0" smtClean="0"/>
              <a:t>We </a:t>
            </a:r>
            <a:r>
              <a:rPr lang="en-US" dirty="0" smtClean="0"/>
              <a:t>can </a:t>
            </a:r>
            <a:r>
              <a:rPr lang="en-US" dirty="0" smtClean="0"/>
              <a:t>print each element of our series as a single line of </a:t>
            </a:r>
            <a:endParaRPr lang="en-US" dirty="0" smtClean="0"/>
          </a:p>
          <a:p>
            <a:pPr fontAlgn="base"/>
            <a:r>
              <a:rPr lang="en-US" dirty="0" smtClean="0"/>
              <a:t>space-separated </a:t>
            </a:r>
            <a:r>
              <a:rPr lang="en-US" dirty="0" smtClean="0"/>
              <a:t>values.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IN" dirty="0" smtClean="0"/>
          </a:p>
          <a:p>
            <a:endParaRPr lang="en-IN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42910" y="3500438"/>
            <a:ext cx="80099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INTERVIEW RELATED QUESTION:</a:t>
            </a:r>
          </a:p>
          <a:p>
            <a:r>
              <a:rPr lang="en-IN" sz="2400" b="1" dirty="0" smtClean="0"/>
              <a:t>1</a:t>
            </a:r>
            <a:r>
              <a:rPr lang="en-IN" sz="2400" b="1" dirty="0" smtClean="0"/>
              <a:t>.) </a:t>
            </a:r>
            <a:r>
              <a:rPr lang="en-US" sz="2400" b="1" dirty="0" smtClean="0"/>
              <a:t>Write a method that uses a for loop to display numbers in </a:t>
            </a:r>
          </a:p>
          <a:p>
            <a:r>
              <a:rPr lang="en-US" sz="2400" b="1" dirty="0" smtClean="0"/>
              <a:t>descending order in the step of 5 starting from 100. </a:t>
            </a:r>
          </a:p>
          <a:p>
            <a:r>
              <a:rPr lang="en-US" sz="2400" b="1" dirty="0" smtClean="0"/>
              <a:t>2.)Write a method that uses a while loop. This method would </a:t>
            </a:r>
          </a:p>
          <a:p>
            <a:r>
              <a:rPr lang="en-US" sz="2400" b="1" dirty="0" smtClean="0"/>
              <a:t>replace every vowel in the String with X. </a:t>
            </a:r>
            <a:r>
              <a:rPr lang="en-US" sz="2400" dirty="0" smtClean="0"/>
              <a:t> </a:t>
            </a:r>
            <a:r>
              <a:rPr lang="en-IN" sz="2400" b="1" dirty="0" smtClean="0"/>
              <a:t>       </a:t>
            </a:r>
            <a:endParaRPr lang="en-US" sz="2400" b="1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61</Words>
  <Application>Microsoft Office PowerPoint</Application>
  <PresentationFormat>On-screen Show (4:3)</PresentationFormat>
  <Paragraphs>46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13</cp:revision>
  <dcterms:created xsi:type="dcterms:W3CDTF">2022-09-30T14:10:46Z</dcterms:created>
  <dcterms:modified xsi:type="dcterms:W3CDTF">2022-10-04T14:29:55Z</dcterms:modified>
</cp:coreProperties>
</file>