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79B5B-9C90-4527-8BB9-89562FD5CCD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CE23-4567-4DAF-8D3F-CE0187028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ditional_%28computer_programming%2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357166"/>
            <a:ext cx="7829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TOPICS WE LEARNT TODAY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2000240"/>
            <a:ext cx="5214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In this challenge, we test your knowledge of using </a:t>
            </a:r>
            <a:r>
              <a:rPr lang="en-US" i="1" dirty="0"/>
              <a:t>if-else</a:t>
            </a:r>
            <a:r>
              <a:rPr lang="en-US" dirty="0"/>
              <a:t> conditional statements to automate decision-making processes. An if-else statement has the following logical flow:</a:t>
            </a:r>
          </a:p>
          <a:p>
            <a:pPr fontAlgn="base"/>
            <a:r>
              <a:rPr lang="en-US" baseline="-25000" dirty="0"/>
              <a:t>Source: </a:t>
            </a:r>
            <a:r>
              <a:rPr lang="en-US" baseline="-25000" dirty="0">
                <a:hlinkClick r:id="rId2"/>
              </a:rPr>
              <a:t>Wikipedia</a:t>
            </a:r>
            <a:endParaRPr lang="en-US" dirty="0"/>
          </a:p>
          <a:p>
            <a:pPr fontAlgn="base"/>
            <a:r>
              <a:rPr lang="en-US" b="1" dirty="0"/>
              <a:t>Task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Given an integer, , perform the following conditional actions:</a:t>
            </a:r>
          </a:p>
          <a:p>
            <a:pPr fontAlgn="base"/>
            <a:r>
              <a:rPr lang="en-US" dirty="0"/>
              <a:t>If  is odd, print Weird</a:t>
            </a:r>
          </a:p>
          <a:p>
            <a:pPr fontAlgn="base"/>
            <a:r>
              <a:rPr lang="en-US" dirty="0"/>
              <a:t>If  is even and in the inclusive range of  to , print Not Weird</a:t>
            </a:r>
          </a:p>
          <a:p>
            <a:pPr fontAlgn="base"/>
            <a:r>
              <a:rPr lang="en-US" dirty="0"/>
              <a:t>If  is even and in the inclusive range of  to , print Weird</a:t>
            </a:r>
          </a:p>
          <a:p>
            <a:pPr fontAlgn="base"/>
            <a:r>
              <a:rPr lang="en-US" dirty="0"/>
              <a:t>If  is even and greater than , print Not Weird</a:t>
            </a:r>
          </a:p>
          <a:p>
            <a:pPr fontAlgn="base"/>
            <a:r>
              <a:rPr lang="en-US" dirty="0"/>
              <a:t>Complete the stub code provided in your editor to print whether or not  is weird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71480"/>
            <a:ext cx="15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Footer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1214422"/>
            <a:ext cx="44291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java.io.*;import </a:t>
            </a:r>
            <a:r>
              <a:rPr lang="en-US" dirty="0" err="1"/>
              <a:t>java.math</a:t>
            </a:r>
            <a:r>
              <a:rPr lang="en-US" dirty="0"/>
              <a:t>.*;import </a:t>
            </a:r>
            <a:r>
              <a:rPr lang="en-US" dirty="0" err="1"/>
              <a:t>java.security</a:t>
            </a:r>
            <a:r>
              <a:rPr lang="en-US" dirty="0"/>
              <a:t>.*;import </a:t>
            </a:r>
            <a:r>
              <a:rPr lang="en-US" dirty="0" err="1"/>
              <a:t>java.text</a:t>
            </a:r>
            <a:r>
              <a:rPr lang="en-US" dirty="0"/>
              <a:t>.*;import </a:t>
            </a:r>
            <a:r>
              <a:rPr lang="en-US" dirty="0" err="1"/>
              <a:t>java.util</a:t>
            </a:r>
            <a:r>
              <a:rPr lang="en-US" dirty="0"/>
              <a:t>.*;import </a:t>
            </a:r>
            <a:r>
              <a:rPr lang="en-US" dirty="0" err="1"/>
              <a:t>java.util.concurrent</a:t>
            </a:r>
            <a:r>
              <a:rPr lang="en-US" dirty="0"/>
              <a:t>.*;import </a:t>
            </a:r>
            <a:r>
              <a:rPr lang="en-US" dirty="0" err="1"/>
              <a:t>java.util.regex</a:t>
            </a:r>
            <a:r>
              <a:rPr lang="en-US" dirty="0"/>
              <a:t>.*; public class Solution{ private static final Scanner </a:t>
            </a:r>
            <a:r>
              <a:rPr lang="en-US" dirty="0" err="1"/>
              <a:t>scanner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 public static void main(String[] </a:t>
            </a:r>
            <a:r>
              <a:rPr lang="en-US" dirty="0" err="1"/>
              <a:t>args</a:t>
            </a:r>
            <a:r>
              <a:rPr lang="en-US" dirty="0"/>
              <a:t>) { Scanner sc = new Scanner(</a:t>
            </a:r>
            <a:r>
              <a:rPr lang="en-US" dirty="0" err="1"/>
              <a:t>System.in</a:t>
            </a:r>
            <a:r>
              <a:rPr lang="en-US" dirty="0"/>
              <a:t>);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sc.nextInt</a:t>
            </a:r>
            <a:r>
              <a:rPr lang="en-US" dirty="0"/>
              <a:t>(); if(n%2!=0) { </a:t>
            </a:r>
            <a:r>
              <a:rPr lang="en-US" dirty="0" err="1"/>
              <a:t>System.out.println</a:t>
            </a:r>
            <a:r>
              <a:rPr lang="en-US" dirty="0"/>
              <a:t>("Weird"); } else if(n&gt;=2 &amp;&amp; n&lt;=5) { </a:t>
            </a:r>
            <a:r>
              <a:rPr lang="en-US" dirty="0" err="1"/>
              <a:t>System.out.println</a:t>
            </a:r>
            <a:r>
              <a:rPr lang="en-US" dirty="0"/>
              <a:t>("Not Weird"); } else if(n&gt;=6 &amp;&amp; n&lt;=20) { </a:t>
            </a:r>
            <a:r>
              <a:rPr lang="en-US" dirty="0" err="1"/>
              <a:t>System.out.println</a:t>
            </a:r>
            <a:r>
              <a:rPr lang="en-US" dirty="0"/>
              <a:t>("Weird"); } else if(n&gt;=20) { </a:t>
            </a:r>
            <a:r>
              <a:rPr lang="en-US" dirty="0" err="1"/>
              <a:t>System.out.println</a:t>
            </a:r>
            <a:r>
              <a:rPr lang="en-US" dirty="0"/>
              <a:t>("Not Weird"); } } }</a:t>
            </a:r>
          </a:p>
          <a:p>
            <a:r>
              <a:rPr lang="en-US" b="1" dirty="0" smtClean="0"/>
              <a:t>Footer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1655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LEARNING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14546" y="1357298"/>
            <a:ext cx="655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How to code for if else if condition is not satisfying then we need to </a:t>
            </a:r>
          </a:p>
          <a:p>
            <a:r>
              <a:rPr lang="en-IN" dirty="0" smtClean="0"/>
              <a:t>Execute another set of instruction.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151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</cp:revision>
  <dcterms:created xsi:type="dcterms:W3CDTF">2022-09-30T14:10:46Z</dcterms:created>
  <dcterms:modified xsi:type="dcterms:W3CDTF">2022-09-30T14:36:48Z</dcterms:modified>
</cp:coreProperties>
</file>