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79B5B-9C90-4527-8BB9-89562FD5CCD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357166"/>
            <a:ext cx="7829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TOPICS WE LEARNT TODAY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571612"/>
            <a:ext cx="160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PROBLEM :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5984" y="2000240"/>
            <a:ext cx="52149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Java's </a:t>
            </a:r>
            <a:r>
              <a:rPr lang="en-US" i="1" dirty="0" err="1" smtClean="0"/>
              <a:t>System.out.printf</a:t>
            </a:r>
            <a:r>
              <a:rPr lang="en-US" dirty="0" smtClean="0"/>
              <a:t> function can be used to print formatted output. The purpose of this exercise is to test your understanding of formatting output using </a:t>
            </a:r>
            <a:r>
              <a:rPr lang="en-US" i="1" dirty="0" err="1" smtClean="0"/>
              <a:t>printf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To get you started, a portion of the solution is provided for you in the editor; you must format and print the input to complete the solution.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fontAlgn="base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571480"/>
            <a:ext cx="159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SOLUTION: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71670" y="12144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Footer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1214422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357298"/>
            <a:ext cx="663104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 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public class Solution {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public static void main(String[] </a:t>
            </a:r>
            <a:r>
              <a:rPr lang="en-US" dirty="0" err="1" smtClean="0"/>
              <a:t>args</a:t>
            </a:r>
            <a:r>
              <a:rPr lang="en-US" dirty="0" smtClean="0"/>
              <a:t>) {</a:t>
            </a:r>
          </a:p>
          <a:p>
            <a:r>
              <a:rPr lang="en-US" dirty="0" smtClean="0"/>
              <a:t>            Scanner sc=new 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("================================");</a:t>
            </a:r>
          </a:p>
          <a:p>
            <a:r>
              <a:rPr lang="en-US" dirty="0" smtClean="0"/>
              <a:t>            for(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=0;i&lt;3;i++){</a:t>
            </a:r>
          </a:p>
          <a:p>
            <a:r>
              <a:rPr lang="en-US" dirty="0" smtClean="0"/>
              <a:t>                String s1=</a:t>
            </a:r>
            <a:r>
              <a:rPr lang="en-US" dirty="0" err="1" smtClean="0"/>
              <a:t>sc.next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               </a:t>
            </a:r>
            <a:r>
              <a:rPr lang="en-US" dirty="0" err="1" smtClean="0"/>
              <a:t>int</a:t>
            </a:r>
            <a:r>
              <a:rPr lang="en-US" dirty="0" smtClean="0"/>
              <a:t> x=</a:t>
            </a:r>
            <a:r>
              <a:rPr lang="en-US" dirty="0" err="1" smtClean="0"/>
              <a:t>sc.nextInt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               //Complete this line</a:t>
            </a:r>
          </a:p>
          <a:p>
            <a:r>
              <a:rPr lang="en-US" dirty="0" smtClean="0"/>
              <a:t>                </a:t>
            </a:r>
            <a:r>
              <a:rPr lang="en-US" dirty="0" err="1" smtClean="0"/>
              <a:t>System.out.printf</a:t>
            </a:r>
            <a:r>
              <a:rPr lang="en-US" dirty="0" smtClean="0"/>
              <a:t>("%-15s%03d\n",s1,x);</a:t>
            </a:r>
          </a:p>
          <a:p>
            <a:r>
              <a:rPr lang="en-US" dirty="0" smtClean="0"/>
              <a:t>            }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("================================");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1655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LEARNING 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14546" y="1357298"/>
            <a:ext cx="70399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smtClean="0"/>
              <a:t>The purpose of this exercise is to test your understanding of </a:t>
            </a:r>
            <a:r>
              <a:rPr lang="en-US" dirty="0" smtClean="0"/>
              <a:t>formatting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 smtClean="0"/>
              <a:t>output using </a:t>
            </a:r>
            <a:r>
              <a:rPr lang="en-US" i="1" dirty="0" err="1" smtClean="0"/>
              <a:t>printf</a:t>
            </a:r>
            <a:r>
              <a:rPr lang="en-US" dirty="0" smtClean="0"/>
              <a:t>. </a:t>
            </a:r>
            <a:r>
              <a:rPr lang="en-US" dirty="0" smtClean="0"/>
              <a:t>a portion of the solution is provided for you in </a:t>
            </a:r>
            <a:r>
              <a:rPr lang="en-US" dirty="0" smtClean="0"/>
              <a:t>editor.</a:t>
            </a:r>
          </a:p>
          <a:p>
            <a:pPr fontAlgn="base"/>
            <a:r>
              <a:rPr lang="en-US" dirty="0" smtClean="0"/>
              <a:t> we </a:t>
            </a:r>
            <a:r>
              <a:rPr lang="en-US" dirty="0" smtClean="0"/>
              <a:t>must format and print the input to complete the solution.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each line of output there should be two columns:</a:t>
            </a:r>
            <a:br>
              <a:rPr lang="en-US" dirty="0" smtClean="0"/>
            </a:br>
            <a:r>
              <a:rPr lang="en-US" dirty="0" smtClean="0"/>
              <a:t>The first column contains the </a:t>
            </a:r>
            <a:r>
              <a:rPr lang="en-US" i="1" dirty="0" smtClean="0"/>
              <a:t>String</a:t>
            </a:r>
            <a:r>
              <a:rPr lang="en-US" dirty="0" smtClean="0"/>
              <a:t> and is left justified using exactly </a:t>
            </a:r>
            <a:endParaRPr lang="en-US" dirty="0" smtClean="0"/>
          </a:p>
          <a:p>
            <a:r>
              <a:rPr lang="en-US" dirty="0" smtClean="0"/>
              <a:t> characters.</a:t>
            </a:r>
            <a:br>
              <a:rPr lang="en-US" dirty="0" smtClean="0"/>
            </a:br>
            <a:r>
              <a:rPr lang="en-US" dirty="0" smtClean="0"/>
              <a:t>The second column contains the </a:t>
            </a:r>
            <a:r>
              <a:rPr lang="en-US" i="1" dirty="0" smtClean="0"/>
              <a:t>integer</a:t>
            </a:r>
            <a:r>
              <a:rPr lang="en-US" dirty="0" smtClean="0"/>
              <a:t>, expressed in exactly  digits;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the original input has less than three digits, </a:t>
            </a:r>
            <a:r>
              <a:rPr lang="en-US" dirty="0" smtClean="0"/>
              <a:t>we </a:t>
            </a:r>
            <a:r>
              <a:rPr lang="en-US" dirty="0" smtClean="0"/>
              <a:t>must </a:t>
            </a:r>
            <a:r>
              <a:rPr lang="en-US" dirty="0" smtClean="0"/>
              <a:t>put the output's</a:t>
            </a:r>
          </a:p>
          <a:p>
            <a:r>
              <a:rPr lang="en-US" dirty="0" smtClean="0"/>
              <a:t> </a:t>
            </a:r>
            <a:r>
              <a:rPr lang="en-US" dirty="0" smtClean="0"/>
              <a:t>leading digits with zeroes.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14348" y="4429132"/>
            <a:ext cx="5756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INTERVIEW RELATED QUESTION:</a:t>
            </a:r>
          </a:p>
          <a:p>
            <a:r>
              <a:rPr lang="en-IN" sz="2400" b="1" dirty="0" smtClean="0"/>
              <a:t>        1.)  </a:t>
            </a:r>
            <a:r>
              <a:rPr lang="en-US" sz="2400" b="1" dirty="0" smtClean="0"/>
              <a:t>Guess the Output of Code </a:t>
            </a:r>
            <a:r>
              <a:rPr lang="en-US" sz="2400" b="1" dirty="0" smtClean="0"/>
              <a:t>Snippets.</a:t>
            </a:r>
            <a:endParaRPr lang="en-US" sz="2400" b="1" dirty="0" smtClean="0"/>
          </a:p>
          <a:p>
            <a:r>
              <a:rPr lang="en-IN" sz="2400" b="1" dirty="0" smtClean="0"/>
              <a:t>        2.) How to print the output format?</a:t>
            </a: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52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9</cp:revision>
  <dcterms:created xsi:type="dcterms:W3CDTF">2022-09-30T14:10:46Z</dcterms:created>
  <dcterms:modified xsi:type="dcterms:W3CDTF">2022-10-02T10:53:26Z</dcterms:modified>
</cp:coreProperties>
</file>