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B5B-9C90-4527-8BB9-89562FD5CCD3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357166"/>
            <a:ext cx="782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TOPICS WE LEARNT TODAY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000240"/>
            <a:ext cx="521497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H</a:t>
            </a:r>
            <a:r>
              <a:rPr lang="en-US" b="1" dirty="0" smtClean="0"/>
              <a:t>ow </a:t>
            </a:r>
            <a:r>
              <a:rPr lang="en-US" b="1" dirty="0" smtClean="0"/>
              <a:t>to reverse a number in </a:t>
            </a:r>
            <a:r>
              <a:rPr lang="en-US" b="1" dirty="0" smtClean="0"/>
              <a:t>Java?</a:t>
            </a:r>
          </a:p>
          <a:p>
            <a:r>
              <a:rPr lang="en-US" dirty="0" smtClean="0"/>
              <a:t>To reverse a number, follow the steps given below: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 smtClean="0"/>
              <a:t>, we find the remainder of the given number by using the modulo (%) operator.</a:t>
            </a:r>
          </a:p>
          <a:p>
            <a:r>
              <a:rPr lang="en-US" dirty="0" smtClean="0"/>
              <a:t>Multiply the variable reverse by 10 and add the remainder into it.</a:t>
            </a:r>
          </a:p>
          <a:p>
            <a:r>
              <a:rPr lang="en-US" dirty="0" smtClean="0"/>
              <a:t>Divide the number by 10.</a:t>
            </a:r>
          </a:p>
          <a:p>
            <a:endParaRPr lang="en-US" dirty="0" smtClean="0"/>
          </a:p>
          <a:p>
            <a:r>
              <a:rPr lang="en-US" dirty="0" smtClean="0"/>
              <a:t>Repeat </a:t>
            </a:r>
            <a:r>
              <a:rPr lang="en-US" dirty="0" smtClean="0"/>
              <a:t>the above steps until the number becomes 0.</a:t>
            </a:r>
          </a:p>
          <a:p>
            <a:pPr fontAlgn="base"/>
            <a:endParaRPr lang="en-IN" dirty="0" smtClean="0"/>
          </a:p>
          <a:p>
            <a:r>
              <a:rPr lang="en-US" dirty="0" smtClean="0"/>
              <a:t>There are </a:t>
            </a:r>
            <a:r>
              <a:rPr lang="en-US" b="1" dirty="0" smtClean="0"/>
              <a:t>three</a:t>
            </a:r>
            <a:r>
              <a:rPr lang="en-US" dirty="0" smtClean="0"/>
              <a:t> ways to reverse a number in </a:t>
            </a:r>
            <a:r>
              <a:rPr lang="en-US" dirty="0" smtClean="0">
                <a:hlinkClick r:id="rId2"/>
              </a:rPr>
              <a:t>Java</a:t>
            </a:r>
          </a:p>
          <a:p>
            <a:r>
              <a:rPr lang="en-US" dirty="0" smtClean="0"/>
              <a:t>:</a:t>
            </a:r>
          </a:p>
          <a:p>
            <a:r>
              <a:rPr lang="en-US" dirty="0" smtClean="0"/>
              <a:t>Reverse a number using while loop</a:t>
            </a:r>
          </a:p>
          <a:p>
            <a:r>
              <a:rPr lang="en-US" dirty="0" smtClean="0"/>
              <a:t>Reverse a number using for loop</a:t>
            </a:r>
          </a:p>
          <a:p>
            <a:r>
              <a:rPr lang="en-US" dirty="0" smtClean="0"/>
              <a:t>Reverse a number using recursion</a:t>
            </a:r>
          </a:p>
          <a:p>
            <a:pPr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Footer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21442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6866110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ReverseNumber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number = 987654, reverse = 0;  </a:t>
            </a:r>
          </a:p>
          <a:p>
            <a:r>
              <a:rPr lang="en-US" dirty="0" smtClean="0"/>
              <a:t>while(number != 0)  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remainder = number % 10;  </a:t>
            </a:r>
          </a:p>
          <a:p>
            <a:r>
              <a:rPr lang="en-US" dirty="0" smtClean="0"/>
              <a:t>reverse = reverse * 10 + remainder;  </a:t>
            </a:r>
          </a:p>
          <a:p>
            <a:r>
              <a:rPr lang="en-US" dirty="0" smtClean="0"/>
              <a:t>number = number/10;  </a:t>
            </a:r>
          </a:p>
          <a:p>
            <a:r>
              <a:rPr lang="en-US" dirty="0" smtClean="0"/>
              <a:t>} 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("The reverse of the given number is: " + reverse);  }  </a:t>
            </a:r>
          </a:p>
          <a:p>
            <a:r>
              <a:rPr lang="en-US" dirty="0" smtClean="0"/>
              <a:t>} </a:t>
            </a:r>
            <a:endParaRPr lang="en-US" dirty="0" smtClean="0"/>
          </a:p>
          <a:p>
            <a:r>
              <a:rPr lang="en-US" dirty="0" smtClean="0"/>
              <a:t>               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 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071810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42852"/>
            <a:ext cx="6461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 </a:t>
            </a:r>
          </a:p>
          <a:p>
            <a:pPr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2910" y="3500438"/>
            <a:ext cx="51906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if we </a:t>
            </a:r>
            <a:r>
              <a:rPr lang="en-US" sz="2400" dirty="0" smtClean="0"/>
              <a:t>want to reverse the number 1234.</a:t>
            </a:r>
          </a:p>
          <a:p>
            <a:r>
              <a:rPr lang="en-IN" sz="2400" dirty="0" smtClean="0"/>
              <a:t>we need to apply the logic :</a:t>
            </a:r>
          </a:p>
          <a:p>
            <a:r>
              <a:rPr lang="en-US" sz="2400" b="1" dirty="0" err="1" smtClean="0"/>
              <a:t>int</a:t>
            </a:r>
            <a:r>
              <a:rPr lang="en-US" sz="2400" dirty="0" smtClean="0"/>
              <a:t> remainder = number % 10;  </a:t>
            </a:r>
          </a:p>
          <a:p>
            <a:r>
              <a:rPr lang="en-US" sz="2400" dirty="0" smtClean="0"/>
              <a:t>reverse = reverse * 10 + remainder;  </a:t>
            </a:r>
          </a:p>
          <a:p>
            <a:r>
              <a:rPr lang="en-US" sz="2400" dirty="0" smtClean="0"/>
              <a:t>number = number/10;  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r>
              <a:rPr lang="en-IN" sz="2400" b="1" dirty="0" smtClean="0"/>
              <a:t>   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1472" y="357166"/>
            <a:ext cx="31780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DIFFERENT TEST CASES:</a:t>
            </a:r>
          </a:p>
          <a:p>
            <a:r>
              <a:rPr lang="en-IN" dirty="0" smtClean="0"/>
              <a:t>TEST CASES 1: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INPUT : 7897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OUTPUT :</a:t>
            </a:r>
            <a:r>
              <a:rPr lang="en-US" dirty="0" smtClean="0"/>
              <a:t>7987</a:t>
            </a:r>
          </a:p>
          <a:p>
            <a:r>
              <a:rPr lang="en-IN" dirty="0" smtClean="0"/>
              <a:t>TEST CASES 2 :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INPUT : 345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OUTPUT :543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186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18</cp:revision>
  <dcterms:created xsi:type="dcterms:W3CDTF">2022-09-30T14:10:46Z</dcterms:created>
  <dcterms:modified xsi:type="dcterms:W3CDTF">2022-10-06T14:28:00Z</dcterms:modified>
</cp:coreProperties>
</file>