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5" r:id="rId5"/>
    <p:sldId id="326" r:id="rId6"/>
    <p:sldId id="327" r:id="rId7"/>
    <p:sldId id="340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05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cs.pub.ro/courses/se/labs/0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863785"/>
            <a:ext cx="10515600" cy="6400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541E76F-F380-105C-FD7A-A7B7BC71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932"/>
            <a:ext cx="9144000" cy="14318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Sreejitha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ID: TYP2721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D38A9-A387-983A-8613-CA18784293C8}"/>
              </a:ext>
            </a:extLst>
          </p:cNvPr>
          <p:cNvSpPr txBox="1"/>
          <p:nvPr/>
        </p:nvSpPr>
        <p:spPr>
          <a:xfrm>
            <a:off x="3369733" y="1659465"/>
            <a:ext cx="52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2024 - 15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0C70B0-5B60-28F3-A1CA-F64B17F8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55256" y="2359006"/>
            <a:ext cx="3078288" cy="21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FAE99-82E1-7105-8CE8-1EB1244A2636}"/>
              </a:ext>
            </a:extLst>
          </p:cNvPr>
          <p:cNvSpPr txBox="1"/>
          <p:nvPr/>
        </p:nvSpPr>
        <p:spPr>
          <a:xfrm>
            <a:off x="3191932" y="657303"/>
            <a:ext cx="607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PROGRESS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3C86-EA8D-2DDE-8DE8-5AB98C9DC4F3}"/>
              </a:ext>
            </a:extLst>
          </p:cNvPr>
          <p:cNvSpPr txBox="1"/>
          <p:nvPr/>
        </p:nvSpPr>
        <p:spPr>
          <a:xfrm>
            <a:off x="2645833" y="1303634"/>
            <a:ext cx="576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AWS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EC59C8-1077-4A67-95FD-3C81F829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6834"/>
              </p:ext>
            </p:extLst>
          </p:nvPr>
        </p:nvGraphicFramePr>
        <p:xfrm>
          <a:off x="763571" y="2042997"/>
          <a:ext cx="10020692" cy="4068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5173">
                  <a:extLst>
                    <a:ext uri="{9D8B030D-6E8A-4147-A177-3AD203B41FA5}">
                      <a16:colId xmlns:a16="http://schemas.microsoft.com/office/drawing/2014/main" val="529423678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921122101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76496771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1688424146"/>
                    </a:ext>
                  </a:extLst>
                </a:gridCol>
              </a:tblGrid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SELF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GUIDED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81374"/>
                  </a:ext>
                </a:extLst>
              </a:tr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Global Infrastructure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99158"/>
                  </a:ext>
                </a:extLst>
              </a:tr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 Services in AWS and</a:t>
                      </a:r>
                    </a:p>
                    <a:p>
                      <a:pPr algn="ctr"/>
                      <a:r>
                        <a:rPr lang="en-IN" dirty="0"/>
                        <a:t>AWS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99939"/>
                  </a:ext>
                </a:extLst>
              </a:tr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 to EC2 and its components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68478"/>
                  </a:ext>
                </a:extLst>
              </a:tr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Hands on EC2 and its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31305"/>
                  </a:ext>
                </a:extLst>
              </a:tr>
              <a:tr h="6247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S3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1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17B1B1-5944-C1CA-0359-F2FDDEBB03BF}"/>
              </a:ext>
            </a:extLst>
          </p:cNvPr>
          <p:cNvSpPr txBox="1"/>
          <p:nvPr/>
        </p:nvSpPr>
        <p:spPr>
          <a:xfrm>
            <a:off x="952107" y="1234966"/>
            <a:ext cx="10699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DONE IN THIS WEEK…</a:t>
            </a:r>
          </a:p>
          <a:p>
            <a:pPr algn="ctr"/>
            <a:endParaRPr lang="en-IN" sz="5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FEC09-7E44-BC6A-A433-B90E98832A55}"/>
              </a:ext>
            </a:extLst>
          </p:cNvPr>
          <p:cNvSpPr txBox="1"/>
          <p:nvPr/>
        </p:nvSpPr>
        <p:spPr>
          <a:xfrm>
            <a:off x="2600574" y="2583280"/>
            <a:ext cx="7900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Attended KT on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batches on AWS from 7pm to 9pm.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GIT and 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55FF-7956-0B9A-2CA5-56DDBEB8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631824"/>
            <a:ext cx="11283884" cy="914400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coming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F468-FE30-29DF-52F3-128E1F4B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03" y="1873632"/>
            <a:ext cx="9820656" cy="4352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presentation on below AWS topics: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presentation of Mahima on GIT.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R&amp;D on AWS.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71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81" y="1197436"/>
            <a:ext cx="9120570" cy="38873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30e9df3-be65-4c73-a93b-d1236ebd677e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{86BD757C-F5F3-47DB-8674-3B930119CEE6}tf67061901_win32</Template>
  <TotalTime>208</TotalTime>
  <Words>128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Daytona Condensed Light</vt:lpstr>
      <vt:lpstr>Posterama</vt:lpstr>
      <vt:lpstr>Times New Roman</vt:lpstr>
      <vt:lpstr>Office Theme</vt:lpstr>
      <vt:lpstr>Weekly Review</vt:lpstr>
      <vt:lpstr>PowerPoint Presentation</vt:lpstr>
      <vt:lpstr>PowerPoint Presentation</vt:lpstr>
      <vt:lpstr>Targets for coming week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BHARATH Y P</dc:creator>
  <cp:lastModifiedBy>Admin</cp:lastModifiedBy>
  <cp:revision>17</cp:revision>
  <dcterms:created xsi:type="dcterms:W3CDTF">2024-06-08T03:56:26Z</dcterms:created>
  <dcterms:modified xsi:type="dcterms:W3CDTF">2024-06-17T05:16:44Z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