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79" d="100"/>
          <a:sy n="79" d="100"/>
        </p:scale>
        <p:origin x="420" y="7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 Currency Price Tracker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234" y="3666606"/>
            <a:ext cx="4854339" cy="1257574"/>
          </a:xfrm>
        </p:spPr>
        <p:txBody>
          <a:bodyPr/>
          <a:lstStyle/>
          <a:p>
            <a:r>
              <a:rPr lang="en-US" dirty="0" smtClean="0"/>
              <a:t>Mobile App Development</a:t>
            </a:r>
          </a:p>
          <a:p>
            <a:r>
              <a:rPr lang="en-US" dirty="0" smtClean="0"/>
              <a:t>Mini Project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1" r="68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842" y="1987421"/>
            <a:ext cx="4911633" cy="870080"/>
          </a:xfrm>
        </p:spPr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Pressing explore will display the login 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27" y="342900"/>
            <a:ext cx="2779973" cy="62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842" y="1987421"/>
            <a:ext cx="4911633" cy="793880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842" y="3792046"/>
            <a:ext cx="5031858" cy="16435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Email and Password must be entered </a:t>
            </a:r>
          </a:p>
          <a:p>
            <a:r>
              <a:rPr lang="en-US" dirty="0" smtClean="0"/>
              <a:t>If user has no account the he/she must </a:t>
            </a:r>
            <a:r>
              <a:rPr lang="en-US" dirty="0" err="1" smtClean="0"/>
              <a:t>SignUp</a:t>
            </a:r>
            <a:r>
              <a:rPr lang="en-US" dirty="0" smtClean="0"/>
              <a:t>  </a:t>
            </a:r>
          </a:p>
          <a:p>
            <a:r>
              <a:rPr lang="en-US" dirty="0" smtClean="0"/>
              <a:t>The data is stored in fire 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27" y="406399"/>
            <a:ext cx="2754573" cy="615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842" y="1987421"/>
            <a:ext cx="4911633" cy="920879"/>
          </a:xfrm>
        </p:spPr>
        <p:txBody>
          <a:bodyPr/>
          <a:lstStyle/>
          <a:p>
            <a:r>
              <a:rPr lang="en-US" dirty="0" smtClean="0"/>
              <a:t>Sign Up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with no account may sign up using this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27" y="621747"/>
            <a:ext cx="2587635" cy="57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842" y="1987421"/>
            <a:ext cx="4911633" cy="806580"/>
          </a:xfrm>
        </p:spPr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842" y="3792046"/>
            <a:ext cx="4911633" cy="2088054"/>
          </a:xfrm>
        </p:spPr>
        <p:txBody>
          <a:bodyPr>
            <a:normAutofit/>
          </a:bodyPr>
          <a:lstStyle/>
          <a:p>
            <a:r>
              <a:rPr lang="en-US" dirty="0" smtClean="0"/>
              <a:t>After a successful login this page is displayed</a:t>
            </a:r>
          </a:p>
          <a:p>
            <a:r>
              <a:rPr lang="en-US" dirty="0" smtClean="0"/>
              <a:t>The prices of various crypto currencies are displayed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34" y="633984"/>
            <a:ext cx="2523744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842" y="1987421"/>
            <a:ext cx="4911633" cy="1124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Cryptocurrency Information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Charts of variation in value is displayed in this page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27" y="520700"/>
            <a:ext cx="2655627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842" y="1987421"/>
            <a:ext cx="4911633" cy="870080"/>
          </a:xfrm>
        </p:spPr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842" y="3792046"/>
            <a:ext cx="4911633" cy="2316654"/>
          </a:xfrm>
        </p:spPr>
        <p:txBody>
          <a:bodyPr>
            <a:normAutofit/>
          </a:bodyPr>
          <a:lstStyle/>
          <a:p>
            <a:r>
              <a:rPr lang="en-US" dirty="0" smtClean="0"/>
              <a:t>When news button is pressed in navigation bar this page is displayed</a:t>
            </a:r>
          </a:p>
          <a:p>
            <a:r>
              <a:rPr lang="en-US" dirty="0" smtClean="0"/>
              <a:t>The news is fetched from an 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27" y="609600"/>
            <a:ext cx="2701119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842" y="1987421"/>
            <a:ext cx="4911633" cy="793880"/>
          </a:xfrm>
        </p:spPr>
        <p:txBody>
          <a:bodyPr/>
          <a:lstStyle/>
          <a:p>
            <a:r>
              <a:rPr lang="en-US" dirty="0" smtClean="0"/>
              <a:t>Favorites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842" y="3792046"/>
            <a:ext cx="4911633" cy="2392854"/>
          </a:xfrm>
        </p:spPr>
        <p:txBody>
          <a:bodyPr>
            <a:normAutofit/>
          </a:bodyPr>
          <a:lstStyle/>
          <a:p>
            <a:r>
              <a:rPr lang="en-US" dirty="0" smtClean="0"/>
              <a:t>When favorite </a:t>
            </a:r>
            <a:r>
              <a:rPr lang="en-US" dirty="0"/>
              <a:t>button is pressed in navigation bar this page is </a:t>
            </a:r>
            <a:r>
              <a:rPr lang="en-US" dirty="0" smtClean="0"/>
              <a:t>displayed</a:t>
            </a:r>
          </a:p>
          <a:p>
            <a:r>
              <a:rPr lang="en-US" dirty="0" smtClean="0"/>
              <a:t>A currency can added here by pressing the heart symbol above the currency in the home button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26" y="355599"/>
            <a:ext cx="2983173" cy="666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842" y="1987421"/>
            <a:ext cx="4911633" cy="926468"/>
          </a:xfrm>
        </p:spPr>
        <p:txBody>
          <a:bodyPr/>
          <a:lstStyle/>
          <a:p>
            <a:r>
              <a:rPr lang="en-US" dirty="0" smtClean="0"/>
              <a:t>Profile Drawer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user can view his details and logout from his profile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66" y="292608"/>
            <a:ext cx="2704795" cy="60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148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Crypto Currency Price Tracker</vt:lpstr>
      <vt:lpstr>Splash Screen</vt:lpstr>
      <vt:lpstr>Login Page</vt:lpstr>
      <vt:lpstr>Sign Up Page</vt:lpstr>
      <vt:lpstr>Homepage</vt:lpstr>
      <vt:lpstr>Cryptocurrency Information Page</vt:lpstr>
      <vt:lpstr>News</vt:lpstr>
      <vt:lpstr>Favorites</vt:lpstr>
      <vt:lpstr>Profile Drawer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2023-05-07T21:33:08Z</dcterms:created>
  <dcterms:modified xsi:type="dcterms:W3CDTF">2023-05-08T07:49:04Z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