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Intermediate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Course Overview and Objectives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Learning Objectives:</a:t>
            </a:r>
          </a:p>
          <a:p>
            <a:r>
              <a:t>Understand the importance of data cleaning and preprocessing.</a:t>
            </a:r>
          </a:p>
          <a:p>
            <a:r>
              <a:t>Learn to handle missing data, outliers, and duplicates.</a:t>
            </a:r>
          </a:p>
          <a:p>
            <a:r>
              <a:t>Become proficient in using libraries like Pandas and NumPy for data manipulation.</a:t>
            </a:r>
          </a:p>
          <a:p>
            <a:r>
              <a:t>Gain skills in transforming raw data into a structured format for analysis.</a:t>
            </a:r>
          </a:p>
          <a:p>
            <a:r>
              <a:t>Master techniques for data normalization and standardization.</a:t>
            </a:r>
          </a:p>
          <a:p/>
          <a:p>
            <a:r>
              <a:t>Materials:</a:t>
            </a:r>
          </a:p>
          <a:p>
            <a:r>
              <a:t>PPT on Data Cleaning Techniques</a:t>
            </a:r>
          </a:p>
          <a:p>
            <a:r>
              <a:t>Video Tutorial on Pandas for Data Wrangling</a:t>
            </a:r>
          </a:p>
          <a:p>
            <a:r>
              <a:t>Jupyter Notebooks with hands-on exercises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The Intermediate Data Science course provides a comprehensive journey...</a:t>
            </a:r>
          </a:p>
          <a:p/>
          <a:p>
            <a:r>
              <a:t>Next Steps:</a:t>
            </a:r>
          </a:p>
          <a:p>
            <a:r>
              <a:t>Continue learning through advanced courses...</a:t>
            </a:r>
          </a:p>
          <a:p>
            <a:r>
              <a:t>Engage in projects or internships...</a:t>
            </a:r>
          </a:p>
          <a:p>
            <a:r>
              <a:t>Explore online communities and resources...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