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400"/>
              </a:spcAft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400"/>
              </a:spcAft>
              <a:defRPr sz="1800"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