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7"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09/06/2025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427550" cy="2073517"/>
          </a:xfrm>
        </p:spPr>
        <p:txBody>
          <a:bodyPr vert="horz" lIns="91440" tIns="45720" rIns="91440" bIns="45720" rtlCol="0">
            <a:noAutofit/>
          </a:bodyPr>
          <a:lstStyle/>
          <a:p>
            <a:pPr algn="l"/>
            <a:r>
              <a:rPr lang="en-US" sz="2800" b="1" kern="1200" dirty="0">
                <a:latin typeface="+mj-lt"/>
                <a:ea typeface="+mj-ea"/>
                <a:cs typeface="+mj-cs"/>
              </a:rPr>
              <a:t>CAPSTONE PROJECT</a:t>
            </a:r>
            <a:br>
              <a:rPr lang="en-US" sz="2800" b="1" dirty="0"/>
            </a:br>
            <a:br>
              <a:rPr lang="en-US" sz="2800" b="1" dirty="0"/>
            </a:br>
            <a:r>
              <a:rPr lang="en-US" sz="2800" b="1" dirty="0"/>
              <a:t>AI-Based Emotion Detection from Text and Voice</a:t>
            </a:r>
            <a:endParaRPr lang="en-US" sz="2800" b="1" dirty="0">
              <a:latin typeface="Aptos"/>
            </a:endParaRPr>
          </a:p>
        </p:txBody>
      </p:sp>
      <p:sp>
        <p:nvSpPr>
          <p:cNvPr id="3" name="Subtitle 2"/>
          <p:cNvSpPr>
            <a:spLocks noGrp="1"/>
          </p:cNvSpPr>
          <p:nvPr>
            <p:ph type="subTitle" idx="1"/>
          </p:nvPr>
        </p:nvSpPr>
        <p:spPr>
          <a:xfrm>
            <a:off x="189458" y="3296032"/>
            <a:ext cx="5477811" cy="2702833"/>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B. Rakshan</a:t>
            </a:r>
          </a:p>
          <a:p>
            <a:pPr algn="l">
              <a:spcAft>
                <a:spcPts val="600"/>
              </a:spcAft>
            </a:pPr>
            <a:r>
              <a:rPr lang="en-US" sz="1600" b="1" cap="all" dirty="0"/>
              <a:t>College Name: </a:t>
            </a:r>
            <a:r>
              <a:rPr lang="en-US" sz="1600" b="1" cap="all" dirty="0" err="1"/>
              <a:t>Adhiparasakthi</a:t>
            </a:r>
            <a:r>
              <a:rPr lang="en-US" sz="1600" b="1" cap="all" dirty="0"/>
              <a:t> Engineering 	                college</a:t>
            </a:r>
          </a:p>
          <a:p>
            <a:pPr algn="l">
              <a:spcAft>
                <a:spcPts val="600"/>
              </a:spcAft>
            </a:pPr>
            <a:r>
              <a:rPr lang="en-US" sz="1600" b="1" cap="all" dirty="0"/>
              <a:t>Department: Computer science and engineering</a:t>
            </a:r>
          </a:p>
          <a:p>
            <a:pPr algn="l">
              <a:spcAft>
                <a:spcPts val="600"/>
              </a:spcAft>
            </a:pPr>
            <a:r>
              <a:rPr lang="en-US" sz="1600" b="1" cap="all" dirty="0"/>
              <a:t>Email ID: rakshanbaskaran147@gmail.com</a:t>
            </a:r>
          </a:p>
          <a:p>
            <a:pPr algn="l">
              <a:spcAft>
                <a:spcPts val="600"/>
              </a:spcAft>
            </a:pPr>
            <a:r>
              <a:rPr lang="en-US" sz="1600" b="1" cap="all" dirty="0"/>
              <a:t>AICTE Student ID:STU67970a214350c1737951777 </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20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900" b="1">
                <a:latin typeface="Calibri"/>
                <a:ea typeface="Calibri"/>
                <a:cs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Collection: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Gather historical data on bike rentals, including time, date, location, and other relevant factors.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Utilize real-time data sources, such as weather conditions, events, and holidays, to enhance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Preprocessing:</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Clean and preprocess the collected data to handle missing values, outliers, and inconsistencies.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Feature engineering to extract relevant features from the data that might impact bike demand.</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Machine Learning Algorithm:</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Implement a machine learning algorithm, such as a time-series forecasting model (e.g., ARIMA, SARIMA, or LSTM), to predict bike counts based on historical patterns.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Consider incorporating other factors like weather conditions, day of the week, and special events to improve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Deployment:</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Develop a user-friendly interface or application that provides real-time predictions for bike counts at different hours.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Deploy the solution on a scalable and reliable platform, considering factors like server infrastructure, response time, and user accessibility.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Evaluation: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Assess the model's performance using appropriate metrics such as Mean Absolute Error (MAE), Root Mean Squared Error (RMSE), or other relevant metrics.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Fine-tune the model based on feedback and continuous monitoring of prediction accuracy.</a:t>
            </a:r>
            <a:endParaRPr lang="en-IN" sz="900">
              <a:latin typeface="Calibri"/>
              <a:ea typeface="Calibri"/>
              <a:cs typeface="Calibri"/>
            </a:endParaRPr>
          </a:p>
          <a:p>
            <a:pPr marL="629920" lvl="1" indent="-305435">
              <a:spcBef>
                <a:spcPct val="20000"/>
              </a:spcBef>
              <a:spcAft>
                <a:spcPts val="600"/>
              </a:spcAft>
              <a:buFont typeface="Arial"/>
              <a:buChar char="•"/>
            </a:pPr>
            <a:r>
              <a:rPr lang="en-IN" sz="900">
                <a:latin typeface="Franklin Gothic Book"/>
              </a:rPr>
              <a:t>Result:</a:t>
            </a:r>
            <a:endParaRPr lang="en-GB" sz="90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b="1">
                <a:latin typeface="Franklin Gothic Book"/>
              </a:rPr>
              <a:t>The "System Approach" section outlines the overall strategy and methodology for developing and implementing the rental bike prediction system. Here's a suggested structure for this section:</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System requirements</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Library required to build the model</a:t>
            </a:r>
            <a:endParaRPr lang="en-GB" sz="220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a:latin typeface="Franklin Gothic Book"/>
              </a:rPr>
              <a:t>In the Algorithm section, describe the machine learning algorithm chosen for predicting bike counts. Here's an example structure for this section:</a:t>
            </a:r>
          </a:p>
          <a:p>
            <a:pPr marL="305435" indent="-305435">
              <a:spcBef>
                <a:spcPct val="20000"/>
              </a:spcBef>
              <a:spcAft>
                <a:spcPts val="600"/>
              </a:spcAft>
              <a:buFont typeface="Arial"/>
              <a:buChar char="•"/>
            </a:pPr>
            <a:r>
              <a:rPr lang="en-IN" sz="1500" b="1">
                <a:latin typeface="Franklin Gothic Book"/>
              </a:rPr>
              <a:t>Algorithm Selection:</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Provide a brief overview of the chosen algorithm (e.g., time-series forecasting model, like ARIMA or LSTM) and justify its selection based on the problem statement and data characteristics.</a:t>
            </a:r>
          </a:p>
          <a:p>
            <a:pPr marL="305435" indent="-305435">
              <a:spcBef>
                <a:spcPct val="20000"/>
              </a:spcBef>
              <a:spcAft>
                <a:spcPts val="600"/>
              </a:spcAft>
              <a:buFont typeface="Arial"/>
              <a:buChar char="•"/>
            </a:pPr>
            <a:r>
              <a:rPr lang="en-IN" sz="1500" b="1">
                <a:latin typeface="Franklin Gothic Book"/>
              </a:rPr>
              <a:t>Data Input:</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Specify the input features used by the algorithm, such as historical bike rental data, weather conditions, day of the week, and any other relevant factors.</a:t>
            </a:r>
          </a:p>
          <a:p>
            <a:pPr marL="305435" indent="-305435">
              <a:spcBef>
                <a:spcPct val="20000"/>
              </a:spcBef>
              <a:spcAft>
                <a:spcPts val="600"/>
              </a:spcAft>
              <a:buFont typeface="Arial"/>
              <a:buChar char="•"/>
            </a:pPr>
            <a:r>
              <a:rPr lang="en-IN" sz="1500" b="1">
                <a:latin typeface="Franklin Gothic Book"/>
              </a:rPr>
              <a:t>Training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Explain how the algorithm is trained using historical data. Highlight any specific considerations or techniques employed, such as cross-validation or hyperparameter tuning.</a:t>
            </a:r>
          </a:p>
          <a:p>
            <a:pPr marL="305435" indent="-305435">
              <a:spcBef>
                <a:spcPct val="20000"/>
              </a:spcBef>
              <a:spcAft>
                <a:spcPts val="600"/>
              </a:spcAft>
              <a:buFont typeface="Arial"/>
              <a:buChar char="•"/>
            </a:pPr>
            <a:r>
              <a:rPr lang="en-IN" sz="1500" b="1">
                <a:latin typeface="Franklin Gothic Book"/>
              </a:rPr>
              <a:t>Prediction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Detail how the trained algorithm makes predictions for future bike counts. Discuss any real-time data inputs considered during the prediction phase.</a:t>
            </a:r>
            <a:endParaRPr lang="en-GB" sz="150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GB" sz="2200"/>
          </a:p>
          <a:p>
            <a:pPr marL="0" indent="0">
              <a:buNone/>
            </a:pPr>
            <a:endParaRPr lang="en-GB" sz="220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809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Franklin Gothic Book</vt:lpstr>
      <vt:lpstr>office theme</vt:lpstr>
      <vt:lpstr>CAPSTONE PROJECT  AI-Based Emotion Detection from Text and Voice</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Rakshan B</dc:creator>
  <cp:lastModifiedBy>Rakshan B</cp:lastModifiedBy>
  <cp:revision>12</cp:revision>
  <dcterms:created xsi:type="dcterms:W3CDTF">2013-07-15T20:26:40Z</dcterms:created>
  <dcterms:modified xsi:type="dcterms:W3CDTF">2025-06-09T09:19:19Z</dcterms:modified>
</cp:coreProperties>
</file>