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9" r:id="rId10"/>
    <p:sldId id="578" r:id="rId11"/>
    <p:sldId id="570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SpeechRecognition" TargetMode="External"/><Relationship Id="rId2" Type="http://schemas.openxmlformats.org/officeDocument/2006/relationships/hyperlink" Target="https://scikit-lear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akshan1407/Edunet_Project.git" TargetMode="External"/><Relationship Id="rId4" Type="http://schemas.openxmlformats.org/officeDocument/2006/relationships/hyperlink" Target="https://gradio.app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427550" cy="2073517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2800" b="1" kern="1200" dirty="0">
                <a:latin typeface="+mj-lt"/>
                <a:ea typeface="+mj-ea"/>
                <a:cs typeface="+mj-cs"/>
              </a:rPr>
              <a:t>CAPSTONE PROJECT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AI-Based Emotion Detection from Text and Voice</a:t>
            </a:r>
            <a:endParaRPr lang="en-US" sz="2800" b="1" dirty="0">
              <a:latin typeface="Apto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458" y="3296032"/>
            <a:ext cx="5477811" cy="270283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 B. Rakshan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 </a:t>
            </a:r>
            <a:r>
              <a:rPr lang="en-US" sz="1600" b="1" cap="all" dirty="0" err="1"/>
              <a:t>Adhiparasakthi</a:t>
            </a:r>
            <a:r>
              <a:rPr lang="en-US" sz="1600" b="1" cap="all" dirty="0"/>
              <a:t> Engineering 	                college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Department: Computer science and engineering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 rakshanbaskaran147@gmail.com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ID:STU67970a214350c1737951777 </a:t>
            </a:r>
            <a:endParaRPr lang="en-US" sz="16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88F3F-AD4C-81EA-1336-D2C00EFC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861" y="557360"/>
            <a:ext cx="5210251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D9A227-D6D0-67B2-F7D4-3D676701B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036" y="2029233"/>
            <a:ext cx="967444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https://scikit-learn.org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https://pypi.org/project/SpeechRecognition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https://gradio.app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“Emotion detection using ML” – Research articles 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link: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https://github.com/Rakshan1407/Edunet_Project.git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System/Solution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Approach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Deployment 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many applications require understanding human emotions — such as mental health apps, virtual assistants, or customer feedback analyzers. However, most existing systems process only text or only voice. This leads to inaccurate or limited emotion detection. A solution that supports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text and voice inputs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intelligent emotion classification is needed for better human-computer interaction.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Proposed Solution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	The proposed system accepts </a:t>
            </a:r>
            <a:r>
              <a:rPr lang="en-US" sz="2400" b="1" dirty="0"/>
              <a:t>text or voice input</a:t>
            </a:r>
            <a:r>
              <a:rPr lang="en-US" sz="2400" dirty="0"/>
              <a:t>, processes it through NLP and speech recognition, and uses a </a:t>
            </a:r>
            <a:r>
              <a:rPr lang="en-US" sz="2400" b="1" dirty="0"/>
              <a:t>machine learning model</a:t>
            </a:r>
            <a:r>
              <a:rPr lang="en-US" sz="2400" dirty="0"/>
              <a:t> to classify the emotion as </a:t>
            </a:r>
            <a:r>
              <a:rPr lang="en-US" sz="2400" i="1" dirty="0"/>
              <a:t>happy, sad, angry</a:t>
            </a:r>
            <a:r>
              <a:rPr lang="en-US" sz="2400" dirty="0"/>
              <a:t>, or </a:t>
            </a:r>
            <a:r>
              <a:rPr lang="en-US" sz="2400" i="1" dirty="0"/>
              <a:t>neutral</a:t>
            </a:r>
            <a:r>
              <a:rPr lang="en-US" sz="2400" dirty="0"/>
              <a:t>.</a:t>
            </a:r>
          </a:p>
          <a:p>
            <a:r>
              <a:rPr lang="en-US" sz="2400" dirty="0"/>
              <a:t>Uses </a:t>
            </a:r>
            <a:r>
              <a:rPr lang="en-US" sz="2400" b="1" dirty="0" err="1"/>
              <a:t>SpeechRecognition</a:t>
            </a:r>
            <a:r>
              <a:rPr lang="en-US" sz="2400" dirty="0"/>
              <a:t> to convert voice to text</a:t>
            </a:r>
          </a:p>
          <a:p>
            <a:r>
              <a:rPr lang="en-US" sz="2400" dirty="0"/>
              <a:t>Applies </a:t>
            </a:r>
            <a:r>
              <a:rPr lang="en-US" sz="2400" b="1" dirty="0"/>
              <a:t>TF-IDF + Logistic Regression</a:t>
            </a:r>
            <a:r>
              <a:rPr lang="en-US" sz="2400" dirty="0"/>
              <a:t> for emotion classification</a:t>
            </a:r>
          </a:p>
          <a:p>
            <a:r>
              <a:rPr lang="en-US" sz="2400" dirty="0"/>
              <a:t>A </a:t>
            </a:r>
            <a:r>
              <a:rPr lang="en-US" sz="2400" b="1" dirty="0" err="1"/>
              <a:t>Gradio</a:t>
            </a:r>
            <a:r>
              <a:rPr lang="en-US" sz="2400" b="1" dirty="0"/>
              <a:t> interface</a:t>
            </a:r>
            <a:r>
              <a:rPr lang="en-US" sz="2400" dirty="0"/>
              <a:t> is provided for easy 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AF3FA55-E303-8FD5-24DA-B805E5015F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37508"/>
            <a:ext cx="8607251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3.9+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Libraries: scikit-learn,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speechrecognition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&amp; ML: Scikit-learn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 Processing: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SpeechRecognition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Data: Sample emotion-labeled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12D5DA-40A4-366D-26F9-5EC224E696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023944"/>
            <a:ext cx="936087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Used: Logistic Regression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Text from user or transcribed from audio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TF-IDF Vectorizer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Trained on labeled emotional text samples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gr.Interface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from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both audio and text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web app for demo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26BEA6-3B9E-D63A-63C2-F666F9DAA0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5782" y="1736845"/>
            <a:ext cx="834085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Detects emotions from: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Text input (e.g.,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 am so happy"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→ happy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Audio input (e.g.,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.wav file with voice saying "I'm sad"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→ sad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 built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D12CB-41CD-F6A4-1497-69E618DBF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2" y="3337058"/>
            <a:ext cx="11187182" cy="339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demonstrates an AI-powered solution for detecting emotions from both text and voice. It combines ML, NLP, and speech recognition in a single user-friendly tool. The model performs well on basic emotion classification and opens doors for integration into mental health support systems, smart assistants, and more.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advanced models (e.g., Transformers or LSTM) for better accuracy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support for multiple languages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with larger real-world datasets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to web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Hugging Face, or Flask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microphone input &amp; camera-based emotion detection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476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CAPSTONE PROJECT  AI-Based Emotion Detection from Text and Voice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Rakshan B</dc:creator>
  <cp:lastModifiedBy>Rakshan B</cp:lastModifiedBy>
  <cp:revision>14</cp:revision>
  <dcterms:created xsi:type="dcterms:W3CDTF">2013-07-15T20:26:40Z</dcterms:created>
  <dcterms:modified xsi:type="dcterms:W3CDTF">2025-06-09T09:39:00Z</dcterms:modified>
</cp:coreProperties>
</file>