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29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B Rakshan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48276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STU67970a214350c1737951777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>
                <a:solidFill>
                  <a:srgbClr val="161D23"/>
                </a:solidFill>
              </a:rPr>
              <a:t>Adhiparasakthi</a:t>
            </a:r>
            <a:r>
              <a:rPr lang="en-US" sz="1200" dirty="0">
                <a:solidFill>
                  <a:srgbClr val="161D23"/>
                </a:solidFill>
              </a:rPr>
              <a:t> Engineering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: </a:t>
            </a:r>
            <a:r>
              <a:rPr lang="en-IN" sz="1600" dirty="0">
                <a:solidFill>
                  <a:srgbClr val="213163"/>
                </a:solidFill>
              </a:rPr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06F57D-7BD5-50BB-5756-B855925F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b="1" dirty="0"/>
              <a:t>Personal Finance Manager</a:t>
            </a:r>
            <a:r>
              <a:rPr lang="en-US" dirty="0"/>
              <a:t> provides a </a:t>
            </a:r>
            <a:r>
              <a:rPr lang="en-US" b="1" dirty="0"/>
              <a:t>secure, real-time, and user-friendly</a:t>
            </a:r>
            <a:r>
              <a:rPr lang="en-US" dirty="0"/>
              <a:t> solution for managing expenses efficiently. By leveraging the </a:t>
            </a:r>
            <a:r>
              <a:rPr lang="en-US" b="1" dirty="0"/>
              <a:t>MERN stack</a:t>
            </a:r>
            <a:r>
              <a:rPr lang="en-US" dirty="0"/>
              <a:t>, it ensures seamless data synchronization, insightful financial tracking, and a responsive user experience.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With features like </a:t>
            </a:r>
            <a:r>
              <a:rPr lang="en-US" b="1" dirty="0"/>
              <a:t>real-time expense updates, interactive dashboards, and cloud-based storage</a:t>
            </a:r>
            <a:r>
              <a:rPr lang="en-US" dirty="0"/>
              <a:t>, this platform simplifies personal finance management, helping users gain better control over their spending.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project demonstrates the </a:t>
            </a:r>
            <a:r>
              <a:rPr lang="en-US" b="1" dirty="0"/>
              <a:t>power of modern web technologies</a:t>
            </a:r>
            <a:r>
              <a:rPr lang="en-US" dirty="0"/>
              <a:t> in building efficient financial tools, offering a </a:t>
            </a:r>
            <a:r>
              <a:rPr lang="en-US" b="1" dirty="0"/>
              <a:t>scalable and practical solution</a:t>
            </a:r>
            <a:r>
              <a:rPr lang="en-US" dirty="0"/>
              <a:t> for everyday expense tracking.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Personal Finance Manager with MERN Technology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Problem Statement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Project Overview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Proposed Solution &amp; Technology Used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Conclusion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244845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>
                <a:latin typeface="+mn-lt"/>
              </a:rPr>
              <a:t>Personal Finance Manager with MERN Technology :</a:t>
            </a:r>
          </a:p>
          <a:p>
            <a:pPr>
              <a:spcAft>
                <a:spcPts val="800"/>
              </a:spcAft>
            </a:pPr>
            <a:r>
              <a:rPr lang="en-US" sz="1600" b="1" dirty="0">
                <a:latin typeface="+mn-lt"/>
              </a:rPr>
              <a:t>	</a:t>
            </a:r>
            <a:r>
              <a:rPr lang="en-US" sz="1600" dirty="0">
                <a:latin typeface="+mn-lt"/>
              </a:rPr>
              <a:t>"The Expense management project is designed to create a platform where users can create, view, edit, and delete expense with real-time updates. The platform ensures that any changes made to any expense are instantly reflected across all reports. This project will provide you with hands-on experience in implementing user authentication, managing documents, and ensuring real-time collaboration using the MERN stack (MongoDB, Express.js, React.js, Node.js).</a:t>
            </a:r>
            <a:endParaRPr lang="en-IN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Personal Finance Manager</a:t>
            </a:r>
            <a:r>
              <a:rPr lang="en-US" dirty="0"/>
              <a:t> is a web-based platform developed using the </a:t>
            </a:r>
            <a:r>
              <a:rPr lang="en-US" b="1" dirty="0"/>
              <a:t>MERN stack (MongoDB, Express.js, React.js, Node.js)</a:t>
            </a:r>
            <a:r>
              <a:rPr lang="en-US" dirty="0"/>
              <a:t> to help users manage their expenses efficiently. The platform allows users to </a:t>
            </a:r>
            <a:r>
              <a:rPr lang="en-US" b="1" dirty="0"/>
              <a:t>create, view, edit, and delete expenses</a:t>
            </a:r>
            <a:r>
              <a:rPr lang="en-US" dirty="0"/>
              <a:t> while ensuring real-time updates across all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focuses on improving financial tracking by providing a </a:t>
            </a:r>
            <a:r>
              <a:rPr lang="en-US" b="1" dirty="0"/>
              <a:t>user-friendly and interactive interface</a:t>
            </a:r>
            <a:r>
              <a:rPr lang="en-US" dirty="0"/>
              <a:t> for managing expenses. It incorporates </a:t>
            </a:r>
            <a:r>
              <a:rPr lang="en-US" b="1" dirty="0"/>
              <a:t>user authentication</a:t>
            </a:r>
            <a:r>
              <a:rPr lang="en-US" dirty="0"/>
              <a:t>, enabling secure access and data privacy. The system also includes </a:t>
            </a:r>
            <a:r>
              <a:rPr lang="en-US" b="1" dirty="0"/>
              <a:t>dynamic dashboards</a:t>
            </a:r>
            <a:r>
              <a:rPr lang="en-US" dirty="0"/>
              <a:t> that visualize spending trends, offering users insights into their financial habits.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leveraging modern web technologies, the platform ensures </a:t>
            </a:r>
            <a:r>
              <a:rPr lang="en-US" b="1" dirty="0"/>
              <a:t>seamless performance, real-time collaboration, and an intuitive user experience</a:t>
            </a:r>
            <a:r>
              <a:rPr lang="en-US" dirty="0"/>
              <a:t>, making personal finance management easier and more effective.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Personal Finance Manager</a:t>
            </a:r>
            <a:r>
              <a:rPr lang="en-US" dirty="0"/>
              <a:t>, built with the </a:t>
            </a:r>
            <a:r>
              <a:rPr lang="en-US" b="1" dirty="0"/>
              <a:t>MERN stack (MongoDB, Express.js, React.js, Node.js)</a:t>
            </a:r>
            <a:r>
              <a:rPr lang="en-US" dirty="0"/>
              <a:t>, offers a </a:t>
            </a:r>
            <a:r>
              <a:rPr lang="en-US" b="1" dirty="0"/>
              <a:t>secure, real-time, and user-friendly</a:t>
            </a:r>
            <a:r>
              <a:rPr lang="en-US" dirty="0"/>
              <a:t> expense tracking solution.</a:t>
            </a:r>
          </a:p>
          <a:p>
            <a:endParaRPr lang="en-US" dirty="0"/>
          </a:p>
          <a:p>
            <a:r>
              <a:rPr lang="en-US" b="1" u="sng" dirty="0"/>
              <a:t>Key Features: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Authentication:</a:t>
            </a:r>
            <a:r>
              <a:rPr lang="en-US" dirty="0"/>
              <a:t> Ensures data privacy with JWT-based login.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Expense Tracking:</a:t>
            </a:r>
            <a:r>
              <a:rPr lang="en-US" dirty="0"/>
              <a:t> Users can add, edit, and delete expenses with instant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Insights &amp; Reports:</a:t>
            </a:r>
            <a:r>
              <a:rPr lang="en-US" dirty="0"/>
              <a:t> Interactive dashboards provide spending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Cloud-Based Storage:</a:t>
            </a:r>
            <a:r>
              <a:rPr lang="en-US" dirty="0"/>
              <a:t> Scalable MongoDB database for seamless data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Cross-Platform Accessibility:</a:t>
            </a:r>
            <a:r>
              <a:rPr lang="en-US" dirty="0"/>
              <a:t> Responsive React.js interface for desktop and mobile.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solution simplifies financial management, providing users with a </a:t>
            </a:r>
            <a:r>
              <a:rPr lang="en-US" b="1" dirty="0"/>
              <a:t>fast, efficient, and intuitive</a:t>
            </a:r>
            <a:r>
              <a:rPr lang="en-US" dirty="0"/>
              <a:t> way to track and control their expenses.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0"/>
            <a:ext cx="7754458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</a:t>
            </a:r>
            <a:r>
              <a:rPr lang="en-IN" b="1" dirty="0"/>
              <a:t>Personal Finance Manager</a:t>
            </a:r>
            <a:r>
              <a:rPr lang="en-IN" dirty="0"/>
              <a:t> is built using the </a:t>
            </a:r>
            <a:r>
              <a:rPr lang="en-IN" b="1" dirty="0"/>
              <a:t>MERN stack</a:t>
            </a:r>
            <a:r>
              <a:rPr lang="en-IN" dirty="0"/>
              <a:t>, ensuring a </a:t>
            </a:r>
            <a:r>
              <a:rPr lang="en-IN" b="1" dirty="0"/>
              <a:t>scalable, real-time, and efficient</a:t>
            </a:r>
            <a:r>
              <a:rPr lang="en-IN" dirty="0"/>
              <a:t> expense management system.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MongoDB:</a:t>
            </a:r>
            <a:r>
              <a:rPr lang="en-IN" dirty="0"/>
              <a:t> NoSQL database for secure and scalable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Express.js:</a:t>
            </a:r>
            <a:r>
              <a:rPr lang="en-IN" dirty="0"/>
              <a:t> Backend framework for handling API requests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React.js:</a:t>
            </a:r>
            <a:r>
              <a:rPr lang="en-IN" dirty="0"/>
              <a:t> Frontend library for a dynamic and responsive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Node.js:</a:t>
            </a:r>
            <a:r>
              <a:rPr lang="en-IN" dirty="0"/>
              <a:t> Backend runtime for server-side processing and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JWT Authentication:</a:t>
            </a:r>
            <a:r>
              <a:rPr lang="en-IN" dirty="0"/>
              <a:t> Secure user login and session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Chart.js / Recharts:</a:t>
            </a:r>
            <a:r>
              <a:rPr lang="en-US" dirty="0"/>
              <a:t> Data visualization for expense insights.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MongoDB Atlas:</a:t>
            </a:r>
            <a:r>
              <a:rPr lang="en-US" dirty="0"/>
              <a:t> Cloud-based database storage for scalability.</a:t>
            </a:r>
            <a:endParaRPr lang="en-IN" dirty="0"/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	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This technology stack ensures a </a:t>
            </a:r>
            <a:r>
              <a:rPr lang="en-US" b="1" dirty="0"/>
              <a:t>fast, secure, and user-friendly</a:t>
            </a:r>
            <a:r>
              <a:rPr lang="en-US" dirty="0"/>
              <a:t> personal finance management solution.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: </a:t>
            </a:r>
            <a:r>
              <a:rPr lang="en-IN" sz="1600" dirty="0">
                <a:solidFill>
                  <a:srgbClr val="213163"/>
                </a:solidFill>
              </a:rPr>
              <a:t>Login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685C762F-613E-AE04-C20C-8C80BFA8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: </a:t>
            </a:r>
            <a:r>
              <a:rPr lang="en-IN" sz="1600" dirty="0">
                <a:solidFill>
                  <a:srgbClr val="213163"/>
                </a:solidFill>
              </a:rPr>
              <a:t>New Transection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9EF867-FFF7-F5E7-DB4C-A9627EAC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669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Rakshan B</cp:lastModifiedBy>
  <cp:revision>56</cp:revision>
  <dcterms:modified xsi:type="dcterms:W3CDTF">2025-03-08T13:06:55Z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