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609B-FBE5-B97B-B92F-F60261211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B81673-25C4-D42F-0218-A582695C69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E13F-E019-A183-F7FA-0904007C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DA98E-DD0D-5CBE-51DF-91570024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081C2-C80D-7B4E-D2E2-480A0707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0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0705-A4C1-D3F4-C124-E289F17C8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66AE9-7279-70C6-06BA-537DF297D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14062-F728-7E18-5C67-535252EB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66492-6515-F132-F11C-FF2A2DA3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5A8ED-156D-47BF-9EB9-341768ADC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A4F60-10E9-45EF-4B59-36A269DED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601AE-3A09-1A40-B916-570E179CF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14C2-E056-5811-9517-2988875E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996F9-340F-1BBF-62EF-37B96F71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B0D5-6D3F-6A6F-7414-41198CD5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B7DC9-A0E4-9FD7-5AE3-7372D64D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3548-0438-3888-EFA1-8918A280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59012-3E64-AC5A-4F36-EE91698C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0310-3AB1-6FB2-2C37-7A1AA0C8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DFAC-7932-F391-B99E-C749C549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74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2D2D-DCA2-C009-916B-DB970495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BFB55-4077-4D35-C4DB-D77EB663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C55F-20C3-859E-A964-B04AEC5C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E779C-1FF2-809A-DA75-75D26F28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E8039-6C74-1B1B-9803-C5599A73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3B87-3D0D-E367-2DB4-C1C74167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1A118-B5AE-0166-3779-1B034B477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66D9C-AFA0-B0A2-EF2C-2D7787F07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6389D-DCF3-3824-8B4A-7070C6C4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1D49C-ACD3-660E-7744-BADCEAF9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C16FA-FADA-8FCC-113F-5CD86E1E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7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4AAF-AA4B-696C-F280-7149C371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D43B4-5F7A-C983-F8A1-09B423BFE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BAEC8-2E02-3ABF-C1D0-490D4CBF4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2586C-A7C4-B1C6-A716-A8D41D6C2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EDE01-E7A5-01E9-C440-AB638ADAF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6FD58-1DA4-3CD9-AB50-AF0A774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EE04E7-F8B8-3344-D5ED-2EE9129E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1415E-0E5D-A44F-4B0D-0A8E74A7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16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96FE-CD05-2DB6-C055-D5E7C465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FA4A6-335E-021D-FB5B-1DCF054A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C8D00-769E-9681-6929-F6092182E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FFDDC-9BEE-BAC0-B849-B49B68BF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1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712425-9473-1317-40CA-D484BDBB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E90F2-618A-AB2B-F90A-B0E1E920D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38AC0-5F40-32AD-1239-D88CC1C5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604F-EB03-4511-D2A3-1A15A1E8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90C3-88A9-A071-C6C9-F299AB78D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53D82-0E37-0D3B-BEEB-800FB5D63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ADF42-3429-AD3A-1662-A2C5927C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FB108-69CE-0A03-1CE9-EC5B1360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3F32-E47A-CC6A-A612-27C317E2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6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A8D7-E0BB-FF2F-89CB-48203B32A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5A660E-FB64-7E6C-0A9A-866275454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6D915-71BE-408E-505B-F1FE30FA5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7C671-B39C-67B6-ADDC-362693A8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19125-03D2-7FDD-A9F4-D15B200B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2C01E-83DA-F31C-D935-9432177C2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8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AD8C3-F2BF-139E-4A1C-53202B1AD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FE48-74BC-C03F-80FC-698E8D64A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49289-FE97-CDCA-91FA-C16180BEE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02DC0-EEAC-7A4D-8560-0CC8D6A4DD7B}" type="datetimeFigureOut">
              <a:rPr lang="en-US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972E-2AA3-28A4-DA83-F3D7A1057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359AF-E5A5-9F66-E343-7143094B9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63B7D-53AD-E546-BBFB-3E19C47E29C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1994-D4CC-F675-1584-C04789C29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CA42E-313C-F556-4FA9-3DB675483F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91E66-BB7E-6B9F-4DC0-F13BB08A0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01" y="719666"/>
            <a:ext cx="1058650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7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rakshanaarulkumar95@gmail.com</dc:creator>
  <cp:lastModifiedBy>rakshanaarulkumar95@gmail.com</cp:lastModifiedBy>
  <cp:revision>1</cp:revision>
  <dcterms:created xsi:type="dcterms:W3CDTF">2024-09-10T06:09:54Z</dcterms:created>
  <dcterms:modified xsi:type="dcterms:W3CDTF">2024-09-10T06:11:20Z</dcterms:modified>
</cp:coreProperties>
</file>