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71" r:id="rId3"/>
    <p:sldId id="270" r:id="rId4"/>
    <p:sldId id="269" r:id="rId5"/>
    <p:sldId id="272" r:id="rId6"/>
    <p:sldId id="273" r:id="rId7"/>
    <p:sldId id="285" r:id="rId8"/>
    <p:sldId id="276" r:id="rId9"/>
    <p:sldId id="279" r:id="rId10"/>
    <p:sldId id="278" r:id="rId11"/>
    <p:sldId id="284" r:id="rId12"/>
    <p:sldId id="28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F0A2C-1A80-43CA-8177-06E44530C066}" v="19" dt="2024-12-01T15:00:00.6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033" autoAdjust="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3119" y="461581"/>
            <a:ext cx="5445760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14373"/>
            <a:ext cx="10356850" cy="314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3657-66DE-29CD-0BEA-B7836372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9E68C1-D602-C6E3-1F9A-5ABBB2B85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7308"/>
            <a:ext cx="11049000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healthcare with integrated appointment scheduling, medication booking, and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operational efficiency via automation and streamlined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patient-centered care with accessible, user-friendly interfaces. </a:t>
            </a:r>
          </a:p>
        </p:txBody>
      </p:sp>
    </p:spTree>
    <p:extLst>
      <p:ext uri="{BB962C8B-B14F-4D97-AF65-F5344CB8AC3E}">
        <p14:creationId xmlns:p14="http://schemas.microsoft.com/office/powerpoint/2010/main" val="29917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78C18-7D0C-4078-AC16-613AF4131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7BA5-3D2D-0762-38D7-29E0952F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B689F9-010E-730F-4549-A8105B4B7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90600"/>
            <a:ext cx="1128989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Lots of the time consumed for each scheduling report generation.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Immediate response to the queries is difficult.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More stationary use so they are expensive.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Manual system is takes more time.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Existing system is manually, so it increases the chances of errors.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479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00F6-AC21-57D0-32C3-DC438984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621-3DDB-970F-A2AA-A784AFA3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6A01B-7647-B212-A40F-C6DF9F37C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85330"/>
            <a:ext cx="112898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Reduction of paper work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Automation of existing manual information systems.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Reduction of manual processing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Easy to doctor appointment and  conversation.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Keep track of daily information exchange at the server by the administrator.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Increase in processing and transfer speeds of information over the network.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049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A550-1551-EA6E-BE20-D351FC36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019-1807-152B-7548-E505BD3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7E5EC8-89A4-597A-5AF6-14C29E896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5888"/>
            <a:ext cx="1128989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[1]. Lakshmi, SSDK Maha, et al. "Online Dynamic Out Patient Queue System for Automated Token Generation in Hospitals."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Google Scholar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[2]. Ayo, Femi Emmanuel, et al. "A mobile-based patient surgical appointment system using fuzzy logic."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Proceedings of Third International Conference on Computing, Communications, and Cyber-Security: IC4S 2021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Singapore: Springer Nature Singapore, 2022.  </a:t>
            </a:r>
          </a:p>
          <a:p>
            <a:pPr lvl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Kitsios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Fotis, et al. "Digital Service Platform and Innovation in Healthcare: Measuring Users’ Satisfaction and Implications."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Electronics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12.3 (2023): 662.</a:t>
            </a:r>
          </a:p>
          <a:p>
            <a:pPr lvl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[4]. Yan,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Chongjun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et al. "Dynamic appointment scheduling for outpatient clinics with multiple physicians and patient choice."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Journal of Management Science and Engineering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7.1 (2022): 19-35.</a:t>
            </a:r>
          </a:p>
          <a:p>
            <a:pPr lvl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[5]. Fun, Weng Hong, et al. "Applying discrete event simulation to reduce patient wait times and crowding: The case of a specialist outpatient clinic with dual practice system."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Healthcare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Vol. 10. No. 2. MDPI, 2022.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825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D6DE-B3C0-1146-3CCF-CB3EAC7B3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10B1-F3E2-9303-81E8-0A531EAB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F0A131-B63C-4246-C2F5-CE63F3F37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333"/>
            <a:ext cx="1128989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more easily obtain doctor availability and visit details thanks to the Hospital Queue Management System, which also expedites the scheduling of appointments and medication appointments.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for separate pharmacy trips is eliminated as patients may conveniently schedule doctor's appointments and order prescription drugs for pickup or delivery.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modules for administrators, physicians, and users, the platform effectively handles drug inventories, doctor scheduling, and patient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prioritising a patient-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 and offering real-time information and an intuitive interface, the system improves accessibility and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767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A1703-CE02-7CD2-7B87-38C6C240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A22B-8452-0824-679D-63A17C2E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2E765A-3B63-292A-9574-661041A01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332"/>
            <a:ext cx="1128989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healthcare systems are inefficient, relying on manual or semi-digital processes for scheduling appointments and booking medications, leading to delays and inconsistent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system simplifies the process by allowing users to easily book appointments, access appointment details, and order prescribed medications for pickup or delivery.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Administrators can manage doctor schedules, user records, and medication inventories, while doctors can access real-time updates on their schedules and patient histories.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platform features an intuitive interface, ensuring easy and effective healthcare management for all users.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218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F7BBF-2E1F-E789-C16A-4AA2ED8D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1CB-8B58-D1CE-290E-B4F1855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DAF4D7-8D59-721F-3358-1E4C1ACB4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347323"/>
            <a:ext cx="11289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54C4E8-6CA9-6D59-E704-F0EF8BDD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59785"/>
              </p:ext>
            </p:extLst>
          </p:nvPr>
        </p:nvGraphicFramePr>
        <p:xfrm>
          <a:off x="410545" y="1840488"/>
          <a:ext cx="11518492" cy="393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5136170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306531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7305716"/>
                    </a:ext>
                  </a:extLst>
                </a:gridCol>
                <a:gridCol w="4279492">
                  <a:extLst>
                    <a:ext uri="{9D8B030D-6E8A-4147-A177-3AD203B41FA5}">
                      <a16:colId xmlns:a16="http://schemas.microsoft.com/office/drawing/2014/main" val="368328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DISADVANTAGE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3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TITLE:ONLINEDYNAMIC OUTPATIENTQUEUESYSTEM FOR AUTOMATED TOKEN GENERATION IN HOSPITALS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SRAVYA ELURI, UMAMAHESWARA RAO MOGILI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stable internet; disruptions may cause delays or downtime.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 A MOBILE-BASED PATIENT SURGICALAPPOINMENT SYSTEM USING FUZZY LOGIC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FEMIEMMANUELAYO, SANJAYMISRA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on accurate data; outdated information causes inefficiencies and errors.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TITLE:DIGITAL SERVICE PLATFORM AND INNOVATION IN HEALTHCARE: MEASURING USERS’ SATISFACTION AND IMPLICATIONS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FOTISKITSIOS1, STAVROS STEFANAKAKIS1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implementation costs may challenge smaller healthcare facilities' feasibility.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 DYNAMIC APPOINTMENT SCHEDULING FOR OUTPATIENT CLINICS WITH MULTIPLE PHYSICIANS AND PATIENT CHOICE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CHONGJUNYAN , GEORGEG.Q. HUANG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Overbooking popular doctors may frustrate patients seeking preferred appointments.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0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78F33-9DF0-38A2-AC23-DFF7D2E9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8E9-F689-B75C-65AB-9C003691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METHOD/PROBLEM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4E51D0-A2D7-A708-9B70-A4AEC7A21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1128989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for scheduling appointments and booking medications are inefficient and rely on manual procedures, which cause delays, scheduling conflicts, and uneven access to appointment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medications is distinct from making appointments, which complicates the procedure by requiring patients to visit pharmacies or make further arrangements for prescriptions.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lack real-time updates, which reduces the effectiveness of care, while administrators struggle to manage patient records, schedule doctors, and keep inventories up to date.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experience is difficult due to outdated interfaces and no automation, which makes healthcare management more difficult for everyone.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34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1E034-8455-A20F-F5E2-5C06AC52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F4D-ED01-99B3-E4E4-B5882AD8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F04CC9-049B-5DAF-C190-8FACCF292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15998"/>
            <a:ext cx="112898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conveniently schedule appointments and order drugs thanks to the system's integration of these two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effective care, doctors have access to real-time scheduling, patient, and medication 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Administrators oversee patient information, inventory, and physician rosters, automating processes to guarantee seamless functioning.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effective, patient-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healthcare environment is created by the user-friendly interface, which also improves accessibility.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361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738547" y="357167"/>
            <a:ext cx="45409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2095472" y="714356"/>
            <a:ext cx="8215468" cy="5929354"/>
            <a:chOff x="1440" y="2475"/>
            <a:chExt cx="10851" cy="10391"/>
          </a:xfrm>
        </p:grpSpPr>
        <p:sp>
          <p:nvSpPr>
            <p:cNvPr id="28718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440" y="2475"/>
              <a:ext cx="10851" cy="1039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17" name="Oval 45"/>
            <p:cNvSpPr>
              <a:spLocks noChangeArrowheads="1"/>
            </p:cNvSpPr>
            <p:nvPr/>
          </p:nvSpPr>
          <p:spPr bwMode="auto">
            <a:xfrm>
              <a:off x="5011" y="2910"/>
              <a:ext cx="2062" cy="2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Hospital queue management system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2201" y="3728"/>
              <a:ext cx="1578" cy="5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Admin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5" name="AutoShape 43"/>
            <p:cNvSpPr>
              <a:spLocks noChangeShapeType="1"/>
            </p:cNvSpPr>
            <p:nvPr/>
          </p:nvSpPr>
          <p:spPr bwMode="auto">
            <a:xfrm>
              <a:off x="3779" y="4028"/>
              <a:ext cx="1232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7918" y="3800"/>
              <a:ext cx="1636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241" y="6134"/>
              <a:ext cx="1638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Doctor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2" name="AutoShape 40"/>
            <p:cNvSpPr>
              <a:spLocks noChangeShapeType="1"/>
            </p:cNvSpPr>
            <p:nvPr/>
          </p:nvSpPr>
          <p:spPr bwMode="auto">
            <a:xfrm flipH="1" flipV="1">
              <a:off x="6042" y="5155"/>
              <a:ext cx="18" cy="9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11" name="AutoShape 39"/>
            <p:cNvSpPr>
              <a:spLocks noChangeShapeType="1"/>
            </p:cNvSpPr>
            <p:nvPr/>
          </p:nvSpPr>
          <p:spPr bwMode="auto">
            <a:xfrm flipH="1" flipV="1">
              <a:off x="7073" y="4033"/>
              <a:ext cx="845" cy="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2788" y="4754"/>
              <a:ext cx="1693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Login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2788" y="5540"/>
              <a:ext cx="1948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Doctor Details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787" y="6302"/>
              <a:ext cx="1949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Medicine Details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7" name="AutoShape 35"/>
            <p:cNvSpPr>
              <a:spLocks noChangeShapeType="1"/>
            </p:cNvSpPr>
            <p:nvPr/>
          </p:nvSpPr>
          <p:spPr bwMode="auto">
            <a:xfrm>
              <a:off x="2361" y="4327"/>
              <a:ext cx="1" cy="22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06" name="AutoShape 34"/>
            <p:cNvSpPr>
              <a:spLocks noChangeShapeType="1"/>
            </p:cNvSpPr>
            <p:nvPr/>
          </p:nvSpPr>
          <p:spPr bwMode="auto">
            <a:xfrm>
              <a:off x="2362" y="5007"/>
              <a:ext cx="4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05" name="AutoShape 33"/>
            <p:cNvSpPr>
              <a:spLocks noChangeShapeType="1"/>
            </p:cNvSpPr>
            <p:nvPr/>
          </p:nvSpPr>
          <p:spPr bwMode="auto">
            <a:xfrm>
              <a:off x="2362" y="5764"/>
              <a:ext cx="4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04" name="AutoShape 32"/>
            <p:cNvSpPr>
              <a:spLocks noChangeShapeType="1"/>
            </p:cNvSpPr>
            <p:nvPr/>
          </p:nvSpPr>
          <p:spPr bwMode="auto">
            <a:xfrm>
              <a:off x="2361" y="6539"/>
              <a:ext cx="4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8597" y="4589"/>
              <a:ext cx="1590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Register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8597" y="5285"/>
              <a:ext cx="1590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Login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8597" y="6032"/>
              <a:ext cx="1901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Bed Details</a:t>
              </a:r>
              <a:endParaRPr lang="en-US" sz="800" dirty="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0" name="AutoShape 28"/>
            <p:cNvSpPr>
              <a:spLocks noChangeShapeType="1"/>
            </p:cNvSpPr>
            <p:nvPr/>
          </p:nvSpPr>
          <p:spPr bwMode="auto">
            <a:xfrm>
              <a:off x="8251" y="4312"/>
              <a:ext cx="1" cy="29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9" name="AutoShape 27"/>
            <p:cNvSpPr>
              <a:spLocks noChangeShapeType="1"/>
            </p:cNvSpPr>
            <p:nvPr/>
          </p:nvSpPr>
          <p:spPr bwMode="auto">
            <a:xfrm>
              <a:off x="8252" y="4842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8" name="AutoShape 26"/>
            <p:cNvSpPr>
              <a:spLocks noChangeShapeType="1"/>
            </p:cNvSpPr>
            <p:nvPr/>
          </p:nvSpPr>
          <p:spPr bwMode="auto">
            <a:xfrm>
              <a:off x="8252" y="5538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7" name="AutoShape 25"/>
            <p:cNvSpPr>
              <a:spLocks noChangeShapeType="1"/>
            </p:cNvSpPr>
            <p:nvPr/>
          </p:nvSpPr>
          <p:spPr bwMode="auto">
            <a:xfrm>
              <a:off x="8252" y="6285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6060" y="7004"/>
              <a:ext cx="1527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Login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6060" y="7691"/>
              <a:ext cx="2078" cy="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Appointment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4" name="AutoShape 22"/>
            <p:cNvSpPr>
              <a:spLocks noChangeShapeType="1"/>
            </p:cNvSpPr>
            <p:nvPr/>
          </p:nvSpPr>
          <p:spPr bwMode="auto">
            <a:xfrm>
              <a:off x="5541" y="6641"/>
              <a:ext cx="16" cy="20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3" name="AutoShape 21"/>
            <p:cNvSpPr>
              <a:spLocks noChangeShapeType="1"/>
            </p:cNvSpPr>
            <p:nvPr/>
          </p:nvSpPr>
          <p:spPr bwMode="auto">
            <a:xfrm>
              <a:off x="5542" y="7246"/>
              <a:ext cx="5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2" name="AutoShape 20"/>
            <p:cNvSpPr>
              <a:spLocks noChangeShapeType="1"/>
            </p:cNvSpPr>
            <p:nvPr/>
          </p:nvSpPr>
          <p:spPr bwMode="auto">
            <a:xfrm>
              <a:off x="5542" y="7976"/>
              <a:ext cx="5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8597" y="7004"/>
              <a:ext cx="1901" cy="6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Apply  Appointment 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6060" y="8474"/>
              <a:ext cx="1901" cy="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Send Conformation 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9" name="AutoShape 17"/>
            <p:cNvSpPr>
              <a:spLocks noChangeShapeType="1"/>
            </p:cNvSpPr>
            <p:nvPr/>
          </p:nvSpPr>
          <p:spPr bwMode="auto">
            <a:xfrm>
              <a:off x="5557" y="8698"/>
              <a:ext cx="5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88" name="AutoShape 16"/>
            <p:cNvSpPr>
              <a:spLocks noChangeShapeType="1"/>
            </p:cNvSpPr>
            <p:nvPr/>
          </p:nvSpPr>
          <p:spPr bwMode="auto">
            <a:xfrm>
              <a:off x="8252" y="7260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2787" y="7004"/>
              <a:ext cx="1949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User Details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788" y="7776"/>
              <a:ext cx="2034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Booking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5" name="AutoShape 13"/>
            <p:cNvSpPr>
              <a:spLocks noChangeShapeType="1"/>
            </p:cNvSpPr>
            <p:nvPr/>
          </p:nvSpPr>
          <p:spPr bwMode="auto">
            <a:xfrm rot="16200000" flipH="1">
              <a:off x="2161" y="6620"/>
              <a:ext cx="826" cy="42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84" name="AutoShape 12"/>
            <p:cNvSpPr>
              <a:spLocks noChangeShapeType="1"/>
            </p:cNvSpPr>
            <p:nvPr/>
          </p:nvSpPr>
          <p:spPr bwMode="auto">
            <a:xfrm rot="16200000" flipH="1">
              <a:off x="2188" y="7420"/>
              <a:ext cx="773" cy="42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707" y="7977"/>
              <a:ext cx="1791" cy="7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Description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8707" y="8852"/>
              <a:ext cx="1791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Medicine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8707" y="9518"/>
              <a:ext cx="1791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Booking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8807" y="10405"/>
              <a:ext cx="1775" cy="6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Payment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8807" y="11443"/>
              <a:ext cx="1775" cy="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Status</a:t>
              </a:r>
              <a:endParaRPr lang="en-US" sz="800"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8" name="AutoShape 6"/>
            <p:cNvSpPr>
              <a:spLocks noChangeShapeType="1"/>
            </p:cNvSpPr>
            <p:nvPr/>
          </p:nvSpPr>
          <p:spPr bwMode="auto">
            <a:xfrm rot="16200000" flipH="1">
              <a:off x="7941" y="7572"/>
              <a:ext cx="1077" cy="4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77" name="AutoShape 5"/>
            <p:cNvSpPr>
              <a:spLocks noChangeShapeType="1"/>
            </p:cNvSpPr>
            <p:nvPr/>
          </p:nvSpPr>
          <p:spPr bwMode="auto">
            <a:xfrm rot="16200000" flipH="1">
              <a:off x="8098" y="8492"/>
              <a:ext cx="764" cy="4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76" name="AutoShape 4"/>
            <p:cNvSpPr>
              <a:spLocks noChangeShapeType="1"/>
            </p:cNvSpPr>
            <p:nvPr/>
          </p:nvSpPr>
          <p:spPr bwMode="auto">
            <a:xfrm rot="16200000" flipH="1">
              <a:off x="8142" y="9212"/>
              <a:ext cx="676" cy="4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75" name="AutoShape 3"/>
            <p:cNvSpPr>
              <a:spLocks noChangeShapeType="1"/>
            </p:cNvSpPr>
            <p:nvPr/>
          </p:nvSpPr>
          <p:spPr bwMode="auto">
            <a:xfrm rot="16200000" flipH="1">
              <a:off x="8057" y="9973"/>
              <a:ext cx="945" cy="5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74" name="AutoShape 2"/>
            <p:cNvSpPr>
              <a:spLocks noChangeShapeType="1"/>
            </p:cNvSpPr>
            <p:nvPr/>
          </p:nvSpPr>
          <p:spPr bwMode="auto">
            <a:xfrm rot="16200000" flipH="1">
              <a:off x="8036" y="10939"/>
              <a:ext cx="988" cy="5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1524001" y="68701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A72E-8C53-7660-E2DF-2CCF22E03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5972-3CA1-9366-7155-BCE93C96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6D6870-F592-1B29-8611-02D777926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15998"/>
            <a:ext cx="112898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Patients may make appointments and manage prescription bookings more easily thanks to the Hospital Queue Management System, which expedites the process of getting doctor availability and appointment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technology enables patients to easily make doctor's appointments and order prescription drugs for pickup or delivery, doing away with the need for separate pharmacy </a:t>
            </a:r>
            <a:r>
              <a:rPr lang="en-IN" sz="2400"/>
              <a:t>trips.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software effectively maintains patient data, drug inventories, and doctor scheduling with modules for administrators, physicians, and users, enhancing accessibility and workflow in healthcare as a whole.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695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33A9-44C8-1885-7584-83DFB95C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619E-F0F3-85EF-E445-CC70D30A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6ADA3-39C6-C41B-A535-584EA06AC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25598"/>
            <a:ext cx="112898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	    	: ASP.NET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			: MySQL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9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983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OBJECTIVE</vt:lpstr>
      <vt:lpstr>ABSTRACT</vt:lpstr>
      <vt:lpstr>INTRODUCTION</vt:lpstr>
      <vt:lpstr>LITERATURE SURVEY </vt:lpstr>
      <vt:lpstr>EXISTING METHOD/PROBLEM STATEMENT</vt:lpstr>
      <vt:lpstr>PROPOSED METHOD</vt:lpstr>
      <vt:lpstr>PowerPoint Presentation</vt:lpstr>
      <vt:lpstr>CONCLUSION </vt:lpstr>
      <vt:lpstr>SOFTWARE REQUIREMENTS</vt:lpstr>
      <vt:lpstr>DISADVANTAGES</vt:lpstr>
      <vt:lpstr>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</dc:title>
  <dc:creator>USER</dc:creator>
  <cp:lastModifiedBy>S Oviya</cp:lastModifiedBy>
  <cp:revision>35</cp:revision>
  <dcterms:created xsi:type="dcterms:W3CDTF">2023-10-25T14:21:29Z</dcterms:created>
  <dcterms:modified xsi:type="dcterms:W3CDTF">2024-12-26T04:02:25Z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LastSaved">
    <vt:filetime>2023-10-25T00:00:00Z</vt:filetime>
  </property>
</Properties>
</file>