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5240000" cy="8572500"/>
  <p:notesSz cx="15240000" cy="8572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826"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604000" cy="4302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632825" y="0"/>
            <a:ext cx="6604000" cy="430213"/>
          </a:xfrm>
          <a:prstGeom prst="rect">
            <a:avLst/>
          </a:prstGeom>
        </p:spPr>
        <p:txBody>
          <a:bodyPr vert="horz" lIns="91440" tIns="45720" rIns="91440" bIns="45720" rtlCol="0"/>
          <a:lstStyle>
            <a:lvl1pPr algn="r">
              <a:defRPr sz="1200"/>
            </a:lvl1pPr>
          </a:lstStyle>
          <a:p>
            <a:fld id="{A72F247E-CD7D-4E69-BDE0-1A9C643A844D}" type="datetimeFigureOut">
              <a:rPr lang="en-US" smtClean="0"/>
              <a:t>3/11/2024</a:t>
            </a:fld>
            <a:endParaRPr lang="en-US"/>
          </a:p>
        </p:txBody>
      </p:sp>
      <p:sp>
        <p:nvSpPr>
          <p:cNvPr id="4" name="Slide Image Placeholder 3"/>
          <p:cNvSpPr>
            <a:spLocks noGrp="1" noRot="1" noChangeAspect="1"/>
          </p:cNvSpPr>
          <p:nvPr>
            <p:ph type="sldImg" idx="2"/>
          </p:nvPr>
        </p:nvSpPr>
        <p:spPr>
          <a:xfrm>
            <a:off x="5048250" y="1071563"/>
            <a:ext cx="5143500" cy="28940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0" y="4125913"/>
            <a:ext cx="12192000" cy="33750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142288"/>
            <a:ext cx="6604000" cy="4302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632825" y="8142288"/>
            <a:ext cx="6604000" cy="430212"/>
          </a:xfrm>
          <a:prstGeom prst="rect">
            <a:avLst/>
          </a:prstGeom>
        </p:spPr>
        <p:txBody>
          <a:bodyPr vert="horz" lIns="91440" tIns="45720" rIns="91440" bIns="45720" rtlCol="0" anchor="b"/>
          <a:lstStyle>
            <a:lvl1pPr algn="r">
              <a:defRPr sz="1200"/>
            </a:lvl1pPr>
          </a:lstStyle>
          <a:p>
            <a:fld id="{DDB4C9A6-9B3A-4BB9-A015-9DCEC671ADFD}" type="slidenum">
              <a:rPr lang="en-US" smtClean="0"/>
              <a:t>‹#›</a:t>
            </a:fld>
            <a:endParaRPr lang="en-US"/>
          </a:p>
        </p:txBody>
      </p:sp>
    </p:spTree>
    <p:extLst>
      <p:ext uri="{BB962C8B-B14F-4D97-AF65-F5344CB8AC3E}">
        <p14:creationId xmlns:p14="http://schemas.microsoft.com/office/powerpoint/2010/main" val="2506397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43000" y="2657475"/>
            <a:ext cx="12954000" cy="1800225"/>
          </a:xfrm>
          <a:prstGeom prst="rect">
            <a:avLst/>
          </a:prstGeom>
        </p:spPr>
        <p:txBody>
          <a:bodyPr wrap="square" lIns="0" tIns="0" rIns="0" bIns="0">
            <a:spAutoFit/>
          </a:bodyPr>
          <a:lstStyle>
            <a:lvl1pPr>
              <a:defRPr sz="4850" b="0" i="0">
                <a:solidFill>
                  <a:srgbClr val="365B6D"/>
                </a:solidFill>
                <a:latin typeface="Georgia"/>
                <a:cs typeface="Georgia"/>
              </a:defRPr>
            </a:lvl1pPr>
          </a:lstStyle>
          <a:p>
            <a:endParaRPr/>
          </a:p>
        </p:txBody>
      </p:sp>
      <p:sp>
        <p:nvSpPr>
          <p:cNvPr id="3" name="Holder 3"/>
          <p:cNvSpPr>
            <a:spLocks noGrp="1"/>
          </p:cNvSpPr>
          <p:nvPr>
            <p:ph type="subTitle" idx="4"/>
          </p:nvPr>
        </p:nvSpPr>
        <p:spPr>
          <a:xfrm>
            <a:off x="2286000" y="4800600"/>
            <a:ext cx="10668000" cy="2143125"/>
          </a:xfrm>
          <a:prstGeom prst="rect">
            <a:avLst/>
          </a:prstGeom>
        </p:spPr>
        <p:txBody>
          <a:bodyPr wrap="square" lIns="0" tIns="0" rIns="0" bIns="0">
            <a:spAutoFit/>
          </a:bodyPr>
          <a:lstStyle>
            <a:lvl1pPr>
              <a:defRPr sz="2600" b="1" i="0">
                <a:solidFill>
                  <a:srgbClr val="365B6D"/>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9F09FFE-47A7-4385-ACEE-3A765F9F0930}" type="datetime1">
              <a:rPr lang="en-US" smtClean="0"/>
              <a:t>3/11/2024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50" b="0" i="0">
                <a:solidFill>
                  <a:srgbClr val="365B6D"/>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2600" b="1" i="0">
                <a:solidFill>
                  <a:srgbClr val="365B6D"/>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E8DAE59-3749-4A31-A5DE-7529F97D1C08}" type="datetime1">
              <a:rPr lang="en-US" smtClean="0"/>
              <a:t>3/11/2024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50" b="0" i="0">
                <a:solidFill>
                  <a:srgbClr val="365B6D"/>
                </a:solidFill>
                <a:latin typeface="Georgia"/>
                <a:cs typeface="Georgia"/>
              </a:defRPr>
            </a:lvl1pPr>
          </a:lstStyle>
          <a:p>
            <a:endParaRPr/>
          </a:p>
        </p:txBody>
      </p:sp>
      <p:sp>
        <p:nvSpPr>
          <p:cNvPr id="3" name="Holder 3"/>
          <p:cNvSpPr>
            <a:spLocks noGrp="1"/>
          </p:cNvSpPr>
          <p:nvPr>
            <p:ph sz="half" idx="2"/>
          </p:nvPr>
        </p:nvSpPr>
        <p:spPr>
          <a:xfrm>
            <a:off x="762000" y="1971675"/>
            <a:ext cx="6629400" cy="565785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848600" y="1971675"/>
            <a:ext cx="6629400" cy="565785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C2BF8DA3-3502-40B4-8FFC-E948927F30F1}" type="datetime1">
              <a:rPr lang="en-US" smtClean="0"/>
              <a:t>3/11/2024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50" b="0" i="0">
                <a:solidFill>
                  <a:srgbClr val="365B6D"/>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AAD0C9C6-2CCE-48ED-9331-7CABF64914FE}" type="datetime1">
              <a:rPr lang="en-US" smtClean="0"/>
              <a:t>3/11/2024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AB59C80-6175-4308-93DE-BEF1DAA347EE}" type="datetime1">
              <a:rPr lang="en-US" smtClean="0"/>
              <a:t>3/11/2024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240000" cy="8572500"/>
          </a:xfrm>
          <a:custGeom>
            <a:avLst/>
            <a:gdLst/>
            <a:ahLst/>
            <a:cxnLst/>
            <a:rect l="l" t="t" r="r" b="b"/>
            <a:pathLst>
              <a:path w="15240000" h="8572500">
                <a:moveTo>
                  <a:pt x="15239998" y="8572499"/>
                </a:moveTo>
                <a:lnTo>
                  <a:pt x="0" y="8572499"/>
                </a:lnTo>
                <a:lnTo>
                  <a:pt x="0" y="0"/>
                </a:lnTo>
                <a:lnTo>
                  <a:pt x="15239998" y="0"/>
                </a:lnTo>
                <a:lnTo>
                  <a:pt x="15239998" y="8572499"/>
                </a:lnTo>
                <a:close/>
              </a:path>
            </a:pathLst>
          </a:custGeom>
          <a:solidFill>
            <a:srgbClr val="F1F1EC"/>
          </a:solidFill>
        </p:spPr>
        <p:txBody>
          <a:bodyPr wrap="square" lIns="0" tIns="0" rIns="0" bIns="0" rtlCol="0"/>
          <a:lstStyle/>
          <a:p>
            <a:endParaRPr/>
          </a:p>
        </p:txBody>
      </p:sp>
      <p:sp>
        <p:nvSpPr>
          <p:cNvPr id="2" name="Holder 2"/>
          <p:cNvSpPr>
            <a:spLocks noGrp="1"/>
          </p:cNvSpPr>
          <p:nvPr>
            <p:ph type="title"/>
          </p:nvPr>
        </p:nvSpPr>
        <p:spPr>
          <a:xfrm>
            <a:off x="1315054" y="1164978"/>
            <a:ext cx="12609890" cy="764539"/>
          </a:xfrm>
          <a:prstGeom prst="rect">
            <a:avLst/>
          </a:prstGeom>
        </p:spPr>
        <p:txBody>
          <a:bodyPr wrap="square" lIns="0" tIns="0" rIns="0" bIns="0">
            <a:spAutoFit/>
          </a:bodyPr>
          <a:lstStyle>
            <a:lvl1pPr>
              <a:defRPr sz="4850" b="0" i="0">
                <a:solidFill>
                  <a:srgbClr val="365B6D"/>
                </a:solidFill>
                <a:latin typeface="Georgia"/>
                <a:cs typeface="Georgia"/>
              </a:defRPr>
            </a:lvl1pPr>
          </a:lstStyle>
          <a:p>
            <a:endParaRPr/>
          </a:p>
        </p:txBody>
      </p:sp>
      <p:sp>
        <p:nvSpPr>
          <p:cNvPr id="3" name="Holder 3"/>
          <p:cNvSpPr>
            <a:spLocks noGrp="1"/>
          </p:cNvSpPr>
          <p:nvPr>
            <p:ph type="body" idx="1"/>
          </p:nvPr>
        </p:nvSpPr>
        <p:spPr>
          <a:xfrm>
            <a:off x="1892470" y="2863160"/>
            <a:ext cx="9825355" cy="1854200"/>
          </a:xfrm>
          <a:prstGeom prst="rect">
            <a:avLst/>
          </a:prstGeom>
        </p:spPr>
        <p:txBody>
          <a:bodyPr wrap="square" lIns="0" tIns="0" rIns="0" bIns="0">
            <a:spAutoFit/>
          </a:bodyPr>
          <a:lstStyle>
            <a:lvl1pPr>
              <a:defRPr sz="2600" b="1" i="0">
                <a:solidFill>
                  <a:srgbClr val="365B6D"/>
                </a:solidFill>
                <a:latin typeface="Tahoma"/>
                <a:cs typeface="Tahoma"/>
              </a:defRPr>
            </a:lvl1pPr>
          </a:lstStyle>
          <a:p>
            <a:endParaRPr/>
          </a:p>
        </p:txBody>
      </p:sp>
      <p:sp>
        <p:nvSpPr>
          <p:cNvPr id="4" name="Holder 4"/>
          <p:cNvSpPr>
            <a:spLocks noGrp="1"/>
          </p:cNvSpPr>
          <p:nvPr>
            <p:ph type="ftr" sz="quarter" idx="5"/>
          </p:nvPr>
        </p:nvSpPr>
        <p:spPr>
          <a:xfrm>
            <a:off x="5181600" y="7972425"/>
            <a:ext cx="4876800" cy="4286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62000" y="7972425"/>
            <a:ext cx="3505200" cy="428625"/>
          </a:xfrm>
          <a:prstGeom prst="rect">
            <a:avLst/>
          </a:prstGeom>
        </p:spPr>
        <p:txBody>
          <a:bodyPr wrap="square" lIns="0" tIns="0" rIns="0" bIns="0">
            <a:spAutoFit/>
          </a:bodyPr>
          <a:lstStyle>
            <a:lvl1pPr algn="l">
              <a:defRPr>
                <a:solidFill>
                  <a:schemeClr val="tx1">
                    <a:tint val="75000"/>
                  </a:schemeClr>
                </a:solidFill>
              </a:defRPr>
            </a:lvl1pPr>
          </a:lstStyle>
          <a:p>
            <a:fld id="{4D78A3FB-9613-4688-9626-B165CF6E583B}" type="datetime1">
              <a:rPr lang="en-US" smtClean="0"/>
              <a:t>3/11/2024</a:t>
            </a:fld>
            <a:endParaRPr lang="en-US"/>
          </a:p>
        </p:txBody>
      </p:sp>
      <p:sp>
        <p:nvSpPr>
          <p:cNvPr id="6" name="Holder 6"/>
          <p:cNvSpPr>
            <a:spLocks noGrp="1"/>
          </p:cNvSpPr>
          <p:nvPr>
            <p:ph type="sldNum" sz="quarter" idx="7"/>
          </p:nvPr>
        </p:nvSpPr>
        <p:spPr>
          <a:xfrm>
            <a:off x="10972800" y="7972425"/>
            <a:ext cx="3505200" cy="4286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5240000" cy="8572500"/>
          </a:xfrm>
          <a:custGeom>
            <a:avLst/>
            <a:gdLst/>
            <a:ahLst/>
            <a:cxnLst/>
            <a:rect l="l" t="t" r="r" b="b"/>
            <a:pathLst>
              <a:path w="15240000" h="8572500">
                <a:moveTo>
                  <a:pt x="15239998" y="8572499"/>
                </a:moveTo>
                <a:lnTo>
                  <a:pt x="0" y="8572499"/>
                </a:lnTo>
                <a:lnTo>
                  <a:pt x="0" y="0"/>
                </a:lnTo>
                <a:lnTo>
                  <a:pt x="15239998" y="0"/>
                </a:lnTo>
                <a:lnTo>
                  <a:pt x="15239998" y="8572499"/>
                </a:lnTo>
                <a:close/>
              </a:path>
            </a:pathLst>
          </a:custGeom>
          <a:solidFill>
            <a:srgbClr val="F5F5EC"/>
          </a:solidFill>
        </p:spPr>
        <p:txBody>
          <a:bodyPr wrap="square" lIns="0" tIns="0" rIns="0" bIns="0" rtlCol="0"/>
          <a:lstStyle/>
          <a:p>
            <a:endParaRPr dirty="0"/>
          </a:p>
        </p:txBody>
      </p:sp>
      <p:pic>
        <p:nvPicPr>
          <p:cNvPr id="3" name="object 3"/>
          <p:cNvPicPr/>
          <p:nvPr/>
        </p:nvPicPr>
        <p:blipFill>
          <a:blip r:embed="rId2" cstate="print"/>
          <a:stretch>
            <a:fillRect/>
          </a:stretch>
        </p:blipFill>
        <p:spPr>
          <a:xfrm>
            <a:off x="8837746" y="477452"/>
            <a:ext cx="6086474" cy="6086474"/>
          </a:xfrm>
          <a:prstGeom prst="rect">
            <a:avLst/>
          </a:prstGeom>
        </p:spPr>
      </p:pic>
      <p:pic>
        <p:nvPicPr>
          <p:cNvPr id="4" name="object 4"/>
          <p:cNvPicPr/>
          <p:nvPr/>
        </p:nvPicPr>
        <p:blipFill>
          <a:blip r:embed="rId3" cstate="print"/>
          <a:stretch>
            <a:fillRect/>
          </a:stretch>
        </p:blipFill>
        <p:spPr>
          <a:xfrm>
            <a:off x="0" y="4657319"/>
            <a:ext cx="4157955" cy="3752849"/>
          </a:xfrm>
          <a:prstGeom prst="rect">
            <a:avLst/>
          </a:prstGeom>
        </p:spPr>
      </p:pic>
      <p:sp>
        <p:nvSpPr>
          <p:cNvPr id="5" name="object 5"/>
          <p:cNvSpPr txBox="1">
            <a:spLocks noGrp="1"/>
          </p:cNvSpPr>
          <p:nvPr>
            <p:ph type="title"/>
          </p:nvPr>
        </p:nvSpPr>
        <p:spPr>
          <a:xfrm>
            <a:off x="1132077" y="2572042"/>
            <a:ext cx="7360284" cy="2397760"/>
          </a:xfrm>
          <a:prstGeom prst="rect">
            <a:avLst/>
          </a:prstGeom>
        </p:spPr>
        <p:txBody>
          <a:bodyPr vert="horz" wrap="square" lIns="0" tIns="241935" rIns="0" bIns="0" rtlCol="0">
            <a:spAutoFit/>
          </a:bodyPr>
          <a:lstStyle/>
          <a:p>
            <a:pPr marL="12065" marR="5080" indent="-635" algn="ctr">
              <a:lnSpc>
                <a:spcPct val="75600"/>
              </a:lnSpc>
              <a:spcBef>
                <a:spcPts val="1905"/>
              </a:spcBef>
            </a:pPr>
            <a:r>
              <a:rPr sz="6200" spc="380" dirty="0">
                <a:solidFill>
                  <a:srgbClr val="1C4254"/>
                </a:solidFill>
                <a:latin typeface="Times New Roman"/>
                <a:cs typeface="Times New Roman"/>
              </a:rPr>
              <a:t>Understanding</a:t>
            </a:r>
            <a:r>
              <a:rPr sz="6200" spc="-114" dirty="0">
                <a:solidFill>
                  <a:srgbClr val="1C4254"/>
                </a:solidFill>
                <a:latin typeface="Times New Roman"/>
                <a:cs typeface="Times New Roman"/>
              </a:rPr>
              <a:t> </a:t>
            </a:r>
            <a:r>
              <a:rPr sz="6200" spc="430" dirty="0">
                <a:solidFill>
                  <a:srgbClr val="1C4254"/>
                </a:solidFill>
                <a:latin typeface="Times New Roman"/>
                <a:cs typeface="Times New Roman"/>
              </a:rPr>
              <a:t>and </a:t>
            </a:r>
            <a:r>
              <a:rPr sz="6200" spc="330" dirty="0">
                <a:solidFill>
                  <a:srgbClr val="1C4254"/>
                </a:solidFill>
                <a:latin typeface="Times New Roman"/>
                <a:cs typeface="Times New Roman"/>
              </a:rPr>
              <a:t>Predicting</a:t>
            </a:r>
            <a:r>
              <a:rPr sz="6200" spc="-155" dirty="0">
                <a:solidFill>
                  <a:srgbClr val="1C4254"/>
                </a:solidFill>
                <a:latin typeface="Times New Roman"/>
                <a:cs typeface="Times New Roman"/>
              </a:rPr>
              <a:t> </a:t>
            </a:r>
            <a:r>
              <a:rPr sz="6200" spc="380" dirty="0">
                <a:solidFill>
                  <a:srgbClr val="1C4254"/>
                </a:solidFill>
                <a:latin typeface="Times New Roman"/>
                <a:cs typeface="Times New Roman"/>
              </a:rPr>
              <a:t>Customer </a:t>
            </a:r>
            <a:r>
              <a:rPr sz="6200" spc="405" dirty="0">
                <a:solidFill>
                  <a:srgbClr val="1C4254"/>
                </a:solidFill>
                <a:latin typeface="Times New Roman"/>
                <a:cs typeface="Times New Roman"/>
              </a:rPr>
              <a:t>Churn</a:t>
            </a:r>
            <a:r>
              <a:rPr sz="6200" spc="-165" dirty="0">
                <a:solidFill>
                  <a:srgbClr val="1C4254"/>
                </a:solidFill>
                <a:latin typeface="Times New Roman"/>
                <a:cs typeface="Times New Roman"/>
              </a:rPr>
              <a:t> </a:t>
            </a:r>
            <a:r>
              <a:rPr sz="6200" spc="445" dirty="0">
                <a:solidFill>
                  <a:srgbClr val="1C4254"/>
                </a:solidFill>
                <a:latin typeface="Times New Roman"/>
                <a:cs typeface="Times New Roman"/>
              </a:rPr>
              <a:t>at</a:t>
            </a:r>
            <a:endParaRPr sz="6200" dirty="0">
              <a:latin typeface="Times New Roman"/>
              <a:cs typeface="Times New Roman"/>
            </a:endParaRPr>
          </a:p>
        </p:txBody>
      </p:sp>
      <p:sp>
        <p:nvSpPr>
          <p:cNvPr id="6" name="object 6"/>
          <p:cNvSpPr txBox="1"/>
          <p:nvPr/>
        </p:nvSpPr>
        <p:spPr>
          <a:xfrm>
            <a:off x="9983840" y="6082449"/>
            <a:ext cx="4544060" cy="2051050"/>
          </a:xfrm>
          <a:prstGeom prst="rect">
            <a:avLst/>
          </a:prstGeom>
        </p:spPr>
        <p:txBody>
          <a:bodyPr vert="horz" wrap="square" lIns="0" tIns="90170" rIns="0" bIns="0" rtlCol="0">
            <a:spAutoFit/>
          </a:bodyPr>
          <a:lstStyle/>
          <a:p>
            <a:pPr marL="12700">
              <a:lnSpc>
                <a:spcPct val="100000"/>
              </a:lnSpc>
              <a:spcBef>
                <a:spcPts val="710"/>
              </a:spcBef>
            </a:pPr>
            <a:r>
              <a:rPr sz="3000" spc="165" dirty="0">
                <a:solidFill>
                  <a:srgbClr val="152133"/>
                </a:solidFill>
                <a:latin typeface="Times New Roman"/>
                <a:cs typeface="Times New Roman"/>
              </a:rPr>
              <a:t>Team</a:t>
            </a:r>
            <a:r>
              <a:rPr sz="3000" spc="-80" dirty="0">
                <a:solidFill>
                  <a:srgbClr val="152133"/>
                </a:solidFill>
                <a:latin typeface="Times New Roman"/>
                <a:cs typeface="Times New Roman"/>
              </a:rPr>
              <a:t> </a:t>
            </a:r>
            <a:r>
              <a:rPr sz="3000" spc="-25" dirty="0">
                <a:solidFill>
                  <a:srgbClr val="152133"/>
                </a:solidFill>
                <a:latin typeface="Times New Roman"/>
                <a:cs typeface="Times New Roman"/>
              </a:rPr>
              <a:t>15</a:t>
            </a:r>
            <a:endParaRPr sz="3000">
              <a:latin typeface="Times New Roman"/>
              <a:cs typeface="Times New Roman"/>
            </a:endParaRPr>
          </a:p>
          <a:p>
            <a:pPr marL="12700" marR="5080">
              <a:lnSpc>
                <a:spcPct val="116100"/>
              </a:lnSpc>
              <a:spcBef>
                <a:spcPts val="35"/>
              </a:spcBef>
            </a:pPr>
            <a:r>
              <a:rPr sz="2800" dirty="0">
                <a:solidFill>
                  <a:srgbClr val="152133"/>
                </a:solidFill>
                <a:latin typeface="Georgia"/>
                <a:cs typeface="Georgia"/>
              </a:rPr>
              <a:t>Rakshanda</a:t>
            </a:r>
            <a:r>
              <a:rPr sz="2800" spc="-15" dirty="0">
                <a:solidFill>
                  <a:srgbClr val="152133"/>
                </a:solidFill>
                <a:latin typeface="Georgia"/>
                <a:cs typeface="Georgia"/>
              </a:rPr>
              <a:t> </a:t>
            </a:r>
            <a:r>
              <a:rPr sz="2800" spc="-10" dirty="0">
                <a:solidFill>
                  <a:srgbClr val="152133"/>
                </a:solidFill>
                <a:latin typeface="Georgia"/>
                <a:cs typeface="Georgia"/>
              </a:rPr>
              <a:t>Hedawoo </a:t>
            </a:r>
            <a:r>
              <a:rPr sz="2800" dirty="0">
                <a:solidFill>
                  <a:srgbClr val="152133"/>
                </a:solidFill>
                <a:latin typeface="Georgia"/>
                <a:cs typeface="Georgia"/>
              </a:rPr>
              <a:t>Srinivas</a:t>
            </a:r>
            <a:r>
              <a:rPr sz="2800" spc="45" dirty="0">
                <a:solidFill>
                  <a:srgbClr val="152133"/>
                </a:solidFill>
                <a:latin typeface="Georgia"/>
                <a:cs typeface="Georgia"/>
              </a:rPr>
              <a:t> </a:t>
            </a:r>
            <a:r>
              <a:rPr sz="2800" dirty="0">
                <a:solidFill>
                  <a:srgbClr val="152133"/>
                </a:solidFill>
                <a:latin typeface="Georgia"/>
                <a:cs typeface="Georgia"/>
              </a:rPr>
              <a:t>Varma</a:t>
            </a:r>
            <a:r>
              <a:rPr sz="2800" spc="50" dirty="0">
                <a:solidFill>
                  <a:srgbClr val="152133"/>
                </a:solidFill>
                <a:latin typeface="Georgia"/>
                <a:cs typeface="Georgia"/>
              </a:rPr>
              <a:t> </a:t>
            </a:r>
            <a:r>
              <a:rPr sz="2800" spc="-10" dirty="0">
                <a:solidFill>
                  <a:srgbClr val="152133"/>
                </a:solidFill>
                <a:latin typeface="Georgia"/>
                <a:cs typeface="Georgia"/>
              </a:rPr>
              <a:t>Chintalapati </a:t>
            </a:r>
            <a:r>
              <a:rPr sz="2800" dirty="0">
                <a:solidFill>
                  <a:srgbClr val="152133"/>
                </a:solidFill>
                <a:latin typeface="Georgia"/>
                <a:cs typeface="Georgia"/>
              </a:rPr>
              <a:t>Srinidhi</a:t>
            </a:r>
            <a:r>
              <a:rPr sz="2800" spc="70" dirty="0">
                <a:solidFill>
                  <a:srgbClr val="152133"/>
                </a:solidFill>
                <a:latin typeface="Georgia"/>
                <a:cs typeface="Georgia"/>
              </a:rPr>
              <a:t> </a:t>
            </a:r>
            <a:r>
              <a:rPr sz="2800" dirty="0">
                <a:solidFill>
                  <a:srgbClr val="152133"/>
                </a:solidFill>
                <a:latin typeface="Georgia"/>
                <a:cs typeface="Georgia"/>
              </a:rPr>
              <a:t>Reddy</a:t>
            </a:r>
            <a:r>
              <a:rPr sz="2800" spc="75" dirty="0">
                <a:solidFill>
                  <a:srgbClr val="152133"/>
                </a:solidFill>
                <a:latin typeface="Georgia"/>
                <a:cs typeface="Georgia"/>
              </a:rPr>
              <a:t> </a:t>
            </a:r>
            <a:r>
              <a:rPr sz="2800" spc="-10" dirty="0">
                <a:solidFill>
                  <a:srgbClr val="152133"/>
                </a:solidFill>
                <a:latin typeface="Georgia"/>
                <a:cs typeface="Georgia"/>
              </a:rPr>
              <a:t>Elkicherla</a:t>
            </a:r>
            <a:endParaRPr sz="2800">
              <a:latin typeface="Georgia"/>
              <a:cs typeface="Georgia"/>
            </a:endParaRPr>
          </a:p>
        </p:txBody>
      </p:sp>
      <p:sp>
        <p:nvSpPr>
          <p:cNvPr id="7" name="Slide Number Placeholder 6">
            <a:extLst>
              <a:ext uri="{FF2B5EF4-FFF2-40B4-BE49-F238E27FC236}">
                <a16:creationId xmlns:a16="http://schemas.microsoft.com/office/drawing/2014/main" id="{7F298EB5-F58B-A86A-22A5-365E51E8DC42}"/>
              </a:ext>
            </a:extLst>
          </p:cNvPr>
          <p:cNvSpPr>
            <a:spLocks noGrp="1"/>
          </p:cNvSpPr>
          <p:nvPr>
            <p:ph type="sldNum" sz="quarter" idx="7"/>
          </p:nvPr>
        </p:nvSpPr>
        <p:spPr/>
        <p:txBody>
          <a:bodyPr/>
          <a:lstStyle/>
          <a:p>
            <a:fld id="{B6F15528-21DE-4FAA-801E-634DDDAF4B2B}" type="slidenum">
              <a:rPr lang="en-US" smtClean="0"/>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25355" y="2852996"/>
            <a:ext cx="5915025" cy="5720080"/>
            <a:chOff x="9325355" y="2852996"/>
            <a:chExt cx="5915025" cy="5720080"/>
          </a:xfrm>
        </p:grpSpPr>
        <p:pic>
          <p:nvPicPr>
            <p:cNvPr id="3" name="object 3"/>
            <p:cNvPicPr/>
            <p:nvPr/>
          </p:nvPicPr>
          <p:blipFill>
            <a:blip r:embed="rId2" cstate="print"/>
            <a:stretch>
              <a:fillRect/>
            </a:stretch>
          </p:blipFill>
          <p:spPr>
            <a:xfrm>
              <a:off x="9325355" y="2852996"/>
              <a:ext cx="5914643" cy="5719502"/>
            </a:xfrm>
            <a:prstGeom prst="rect">
              <a:avLst/>
            </a:prstGeom>
          </p:spPr>
        </p:pic>
        <p:sp>
          <p:nvSpPr>
            <p:cNvPr id="4" name="object 4"/>
            <p:cNvSpPr/>
            <p:nvPr/>
          </p:nvSpPr>
          <p:spPr>
            <a:xfrm>
              <a:off x="10072651" y="4751209"/>
              <a:ext cx="4729480" cy="3139440"/>
            </a:xfrm>
            <a:custGeom>
              <a:avLst/>
              <a:gdLst/>
              <a:ahLst/>
              <a:cxnLst/>
              <a:rect l="l" t="t" r="r" b="b"/>
              <a:pathLst>
                <a:path w="4729480" h="3139440">
                  <a:moveTo>
                    <a:pt x="4729076" y="3139349"/>
                  </a:moveTo>
                  <a:lnTo>
                    <a:pt x="0" y="3139349"/>
                  </a:lnTo>
                  <a:lnTo>
                    <a:pt x="0" y="0"/>
                  </a:lnTo>
                  <a:lnTo>
                    <a:pt x="4729076" y="0"/>
                  </a:lnTo>
                  <a:lnTo>
                    <a:pt x="4729076" y="3139349"/>
                  </a:lnTo>
                  <a:close/>
                </a:path>
              </a:pathLst>
            </a:custGeom>
            <a:solidFill>
              <a:srgbClr val="FFFAFA"/>
            </a:solidFill>
          </p:spPr>
          <p:txBody>
            <a:bodyPr wrap="square" lIns="0" tIns="0" rIns="0" bIns="0" rtlCol="0"/>
            <a:lstStyle/>
            <a:p>
              <a:endParaRPr/>
            </a:p>
          </p:txBody>
        </p:sp>
        <p:sp>
          <p:nvSpPr>
            <p:cNvPr id="5" name="object 5"/>
            <p:cNvSpPr/>
            <p:nvPr/>
          </p:nvSpPr>
          <p:spPr>
            <a:xfrm>
              <a:off x="10019730" y="5054009"/>
              <a:ext cx="4729480" cy="2836545"/>
            </a:xfrm>
            <a:custGeom>
              <a:avLst/>
              <a:gdLst/>
              <a:ahLst/>
              <a:cxnLst/>
              <a:rect l="l" t="t" r="r" b="b"/>
              <a:pathLst>
                <a:path w="4729480" h="2836545">
                  <a:moveTo>
                    <a:pt x="0" y="2836549"/>
                  </a:moveTo>
                  <a:lnTo>
                    <a:pt x="4729076" y="2836549"/>
                  </a:lnTo>
                  <a:lnTo>
                    <a:pt x="4729076" y="0"/>
                  </a:lnTo>
                  <a:lnTo>
                    <a:pt x="0" y="0"/>
                  </a:lnTo>
                  <a:lnTo>
                    <a:pt x="0" y="2836549"/>
                  </a:lnTo>
                  <a:close/>
                </a:path>
              </a:pathLst>
            </a:custGeom>
            <a:solidFill>
              <a:srgbClr val="000000">
                <a:alpha val="39999"/>
              </a:srgbClr>
            </a:solidFill>
          </p:spPr>
          <p:txBody>
            <a:bodyPr wrap="square" lIns="0" tIns="0" rIns="0" bIns="0" rtlCol="0"/>
            <a:lstStyle/>
            <a:p>
              <a:endParaRPr/>
            </a:p>
          </p:txBody>
        </p:sp>
        <p:sp>
          <p:nvSpPr>
            <p:cNvPr id="6" name="object 6"/>
            <p:cNvSpPr/>
            <p:nvPr/>
          </p:nvSpPr>
          <p:spPr>
            <a:xfrm>
              <a:off x="9969995" y="4821998"/>
              <a:ext cx="4945380" cy="3068955"/>
            </a:xfrm>
            <a:custGeom>
              <a:avLst/>
              <a:gdLst/>
              <a:ahLst/>
              <a:cxnLst/>
              <a:rect l="l" t="t" r="r" b="b"/>
              <a:pathLst>
                <a:path w="4945380" h="3068954">
                  <a:moveTo>
                    <a:pt x="634225" y="0"/>
                  </a:moveTo>
                  <a:lnTo>
                    <a:pt x="0" y="0"/>
                  </a:lnTo>
                  <a:lnTo>
                    <a:pt x="0" y="3068561"/>
                  </a:lnTo>
                  <a:lnTo>
                    <a:pt x="634225" y="3068561"/>
                  </a:lnTo>
                  <a:lnTo>
                    <a:pt x="634225" y="0"/>
                  </a:lnTo>
                  <a:close/>
                </a:path>
                <a:path w="4945380" h="3068954">
                  <a:moveTo>
                    <a:pt x="1682826" y="0"/>
                  </a:moveTo>
                  <a:lnTo>
                    <a:pt x="1048600" y="0"/>
                  </a:lnTo>
                  <a:lnTo>
                    <a:pt x="1048600" y="3068561"/>
                  </a:lnTo>
                  <a:lnTo>
                    <a:pt x="1682826" y="3068561"/>
                  </a:lnTo>
                  <a:lnTo>
                    <a:pt x="1682826" y="0"/>
                  </a:lnTo>
                  <a:close/>
                </a:path>
                <a:path w="4945380" h="3068954">
                  <a:moveTo>
                    <a:pt x="3896525" y="0"/>
                  </a:moveTo>
                  <a:lnTo>
                    <a:pt x="3262299" y="0"/>
                  </a:lnTo>
                  <a:lnTo>
                    <a:pt x="3262299" y="3068561"/>
                  </a:lnTo>
                  <a:lnTo>
                    <a:pt x="3896525" y="3068561"/>
                  </a:lnTo>
                  <a:lnTo>
                    <a:pt x="3896525" y="0"/>
                  </a:lnTo>
                  <a:close/>
                </a:path>
                <a:path w="4945380" h="3068954">
                  <a:moveTo>
                    <a:pt x="4945126" y="0"/>
                  </a:moveTo>
                  <a:lnTo>
                    <a:pt x="4310900" y="0"/>
                  </a:lnTo>
                  <a:lnTo>
                    <a:pt x="4310900" y="3068561"/>
                  </a:lnTo>
                  <a:lnTo>
                    <a:pt x="4945126" y="3068561"/>
                  </a:lnTo>
                  <a:lnTo>
                    <a:pt x="4945126" y="0"/>
                  </a:lnTo>
                  <a:close/>
                </a:path>
              </a:pathLst>
            </a:custGeom>
            <a:solidFill>
              <a:srgbClr val="FFFAFA"/>
            </a:solidFill>
          </p:spPr>
          <p:txBody>
            <a:bodyPr wrap="square" lIns="0" tIns="0" rIns="0" bIns="0" rtlCol="0"/>
            <a:lstStyle/>
            <a:p>
              <a:endParaRPr/>
            </a:p>
          </p:txBody>
        </p:sp>
        <p:sp>
          <p:nvSpPr>
            <p:cNvPr id="7" name="object 7"/>
            <p:cNvSpPr/>
            <p:nvPr/>
          </p:nvSpPr>
          <p:spPr>
            <a:xfrm>
              <a:off x="9969995" y="7643570"/>
              <a:ext cx="4945380" cy="23495"/>
            </a:xfrm>
            <a:custGeom>
              <a:avLst/>
              <a:gdLst/>
              <a:ahLst/>
              <a:cxnLst/>
              <a:rect l="l" t="t" r="r" b="b"/>
              <a:pathLst>
                <a:path w="4945380" h="23495">
                  <a:moveTo>
                    <a:pt x="634225" y="0"/>
                  </a:moveTo>
                  <a:lnTo>
                    <a:pt x="0" y="0"/>
                  </a:lnTo>
                  <a:lnTo>
                    <a:pt x="0" y="22974"/>
                  </a:lnTo>
                  <a:lnTo>
                    <a:pt x="634225" y="22974"/>
                  </a:lnTo>
                  <a:lnTo>
                    <a:pt x="634225" y="0"/>
                  </a:lnTo>
                  <a:close/>
                </a:path>
                <a:path w="4945380" h="23495">
                  <a:moveTo>
                    <a:pt x="1682826" y="0"/>
                  </a:moveTo>
                  <a:lnTo>
                    <a:pt x="1048600" y="0"/>
                  </a:lnTo>
                  <a:lnTo>
                    <a:pt x="1048600" y="22974"/>
                  </a:lnTo>
                  <a:lnTo>
                    <a:pt x="1682826" y="22974"/>
                  </a:lnTo>
                  <a:lnTo>
                    <a:pt x="1682826" y="0"/>
                  </a:lnTo>
                  <a:close/>
                </a:path>
                <a:path w="4945380" h="23495">
                  <a:moveTo>
                    <a:pt x="3896525" y="0"/>
                  </a:moveTo>
                  <a:lnTo>
                    <a:pt x="3262299" y="0"/>
                  </a:lnTo>
                  <a:lnTo>
                    <a:pt x="3262299" y="22974"/>
                  </a:lnTo>
                  <a:lnTo>
                    <a:pt x="3896525" y="22974"/>
                  </a:lnTo>
                  <a:lnTo>
                    <a:pt x="3896525" y="0"/>
                  </a:lnTo>
                  <a:close/>
                </a:path>
                <a:path w="4945380" h="23495">
                  <a:moveTo>
                    <a:pt x="4945126" y="0"/>
                  </a:moveTo>
                  <a:lnTo>
                    <a:pt x="4310900" y="0"/>
                  </a:lnTo>
                  <a:lnTo>
                    <a:pt x="4310900" y="22974"/>
                  </a:lnTo>
                  <a:lnTo>
                    <a:pt x="4945126" y="22974"/>
                  </a:lnTo>
                  <a:lnTo>
                    <a:pt x="4945126" y="0"/>
                  </a:lnTo>
                  <a:close/>
                </a:path>
              </a:pathLst>
            </a:custGeom>
            <a:solidFill>
              <a:srgbClr val="000000">
                <a:alpha val="19999"/>
              </a:srgbClr>
            </a:solidFill>
          </p:spPr>
          <p:txBody>
            <a:bodyPr wrap="square" lIns="0" tIns="0" rIns="0" bIns="0" rtlCol="0"/>
            <a:lstStyle/>
            <a:p>
              <a:endParaRPr/>
            </a:p>
          </p:txBody>
        </p:sp>
        <p:sp>
          <p:nvSpPr>
            <p:cNvPr id="8" name="object 8"/>
            <p:cNvSpPr/>
            <p:nvPr/>
          </p:nvSpPr>
          <p:spPr>
            <a:xfrm>
              <a:off x="9871570" y="7666545"/>
              <a:ext cx="5142230" cy="224154"/>
            </a:xfrm>
            <a:custGeom>
              <a:avLst/>
              <a:gdLst/>
              <a:ahLst/>
              <a:cxnLst/>
              <a:rect l="l" t="t" r="r" b="b"/>
              <a:pathLst>
                <a:path w="5142230" h="224154">
                  <a:moveTo>
                    <a:pt x="835304" y="0"/>
                  </a:moveTo>
                  <a:lnTo>
                    <a:pt x="0" y="0"/>
                  </a:lnTo>
                  <a:lnTo>
                    <a:pt x="0" y="224015"/>
                  </a:lnTo>
                  <a:lnTo>
                    <a:pt x="835304" y="224015"/>
                  </a:lnTo>
                  <a:lnTo>
                    <a:pt x="835304" y="0"/>
                  </a:lnTo>
                  <a:close/>
                </a:path>
                <a:path w="5142230" h="224154">
                  <a:moveTo>
                    <a:pt x="1883905" y="0"/>
                  </a:moveTo>
                  <a:lnTo>
                    <a:pt x="1048600" y="0"/>
                  </a:lnTo>
                  <a:lnTo>
                    <a:pt x="1048600" y="224015"/>
                  </a:lnTo>
                  <a:lnTo>
                    <a:pt x="1883905" y="224015"/>
                  </a:lnTo>
                  <a:lnTo>
                    <a:pt x="1883905" y="0"/>
                  </a:lnTo>
                  <a:close/>
                </a:path>
                <a:path w="5142230" h="224154">
                  <a:moveTo>
                    <a:pt x="4093375" y="0"/>
                  </a:moveTo>
                  <a:lnTo>
                    <a:pt x="3258070" y="0"/>
                  </a:lnTo>
                  <a:lnTo>
                    <a:pt x="3258070" y="224015"/>
                  </a:lnTo>
                  <a:lnTo>
                    <a:pt x="4093375" y="224015"/>
                  </a:lnTo>
                  <a:lnTo>
                    <a:pt x="4093375" y="0"/>
                  </a:lnTo>
                  <a:close/>
                </a:path>
                <a:path w="5142230" h="224154">
                  <a:moveTo>
                    <a:pt x="5141976" y="0"/>
                  </a:moveTo>
                  <a:lnTo>
                    <a:pt x="4306671" y="0"/>
                  </a:lnTo>
                  <a:lnTo>
                    <a:pt x="4306671" y="224015"/>
                  </a:lnTo>
                  <a:lnTo>
                    <a:pt x="5141976" y="224015"/>
                  </a:lnTo>
                  <a:lnTo>
                    <a:pt x="5141976" y="0"/>
                  </a:lnTo>
                  <a:close/>
                </a:path>
              </a:pathLst>
            </a:custGeom>
            <a:solidFill>
              <a:srgbClr val="FFFAFA"/>
            </a:solidFill>
          </p:spPr>
          <p:txBody>
            <a:bodyPr wrap="square" lIns="0" tIns="0" rIns="0" bIns="0" rtlCol="0"/>
            <a:lstStyle/>
            <a:p>
              <a:endParaRPr/>
            </a:p>
          </p:txBody>
        </p:sp>
        <p:sp>
          <p:nvSpPr>
            <p:cNvPr id="9" name="object 9"/>
            <p:cNvSpPr/>
            <p:nvPr/>
          </p:nvSpPr>
          <p:spPr>
            <a:xfrm>
              <a:off x="9871570" y="7859077"/>
              <a:ext cx="5142230" cy="31750"/>
            </a:xfrm>
            <a:custGeom>
              <a:avLst/>
              <a:gdLst/>
              <a:ahLst/>
              <a:cxnLst/>
              <a:rect l="l" t="t" r="r" b="b"/>
              <a:pathLst>
                <a:path w="5142230" h="31750">
                  <a:moveTo>
                    <a:pt x="835304" y="0"/>
                  </a:moveTo>
                  <a:lnTo>
                    <a:pt x="0" y="0"/>
                  </a:lnTo>
                  <a:lnTo>
                    <a:pt x="0" y="31483"/>
                  </a:lnTo>
                  <a:lnTo>
                    <a:pt x="835304" y="31483"/>
                  </a:lnTo>
                  <a:lnTo>
                    <a:pt x="835304" y="0"/>
                  </a:lnTo>
                  <a:close/>
                </a:path>
                <a:path w="5142230" h="31750">
                  <a:moveTo>
                    <a:pt x="1883905" y="0"/>
                  </a:moveTo>
                  <a:lnTo>
                    <a:pt x="1048600" y="0"/>
                  </a:lnTo>
                  <a:lnTo>
                    <a:pt x="1048600" y="31483"/>
                  </a:lnTo>
                  <a:lnTo>
                    <a:pt x="1883905" y="31483"/>
                  </a:lnTo>
                  <a:lnTo>
                    <a:pt x="1883905" y="0"/>
                  </a:lnTo>
                  <a:close/>
                </a:path>
                <a:path w="5142230" h="31750">
                  <a:moveTo>
                    <a:pt x="4093375" y="0"/>
                  </a:moveTo>
                  <a:lnTo>
                    <a:pt x="3258070" y="0"/>
                  </a:lnTo>
                  <a:lnTo>
                    <a:pt x="3258070" y="31483"/>
                  </a:lnTo>
                  <a:lnTo>
                    <a:pt x="4093375" y="31483"/>
                  </a:lnTo>
                  <a:lnTo>
                    <a:pt x="4093375" y="0"/>
                  </a:lnTo>
                  <a:close/>
                </a:path>
                <a:path w="5142230" h="31750">
                  <a:moveTo>
                    <a:pt x="5141976" y="0"/>
                  </a:moveTo>
                  <a:lnTo>
                    <a:pt x="4306671" y="0"/>
                  </a:lnTo>
                  <a:lnTo>
                    <a:pt x="4306671" y="31483"/>
                  </a:lnTo>
                  <a:lnTo>
                    <a:pt x="5141976" y="31483"/>
                  </a:lnTo>
                  <a:lnTo>
                    <a:pt x="5141976" y="0"/>
                  </a:lnTo>
                  <a:close/>
                </a:path>
              </a:pathLst>
            </a:custGeom>
            <a:solidFill>
              <a:srgbClr val="000000">
                <a:alpha val="19999"/>
              </a:srgbClr>
            </a:solidFill>
          </p:spPr>
          <p:txBody>
            <a:bodyPr wrap="square" lIns="0" tIns="0" rIns="0" bIns="0" rtlCol="0"/>
            <a:lstStyle/>
            <a:p>
              <a:endParaRPr/>
            </a:p>
          </p:txBody>
        </p:sp>
        <p:sp>
          <p:nvSpPr>
            <p:cNvPr id="10" name="object 10"/>
            <p:cNvSpPr/>
            <p:nvPr/>
          </p:nvSpPr>
          <p:spPr>
            <a:xfrm>
              <a:off x="9633313" y="7890559"/>
              <a:ext cx="5607050" cy="313055"/>
            </a:xfrm>
            <a:custGeom>
              <a:avLst/>
              <a:gdLst/>
              <a:ahLst/>
              <a:cxnLst/>
              <a:rect l="l" t="t" r="r" b="b"/>
              <a:pathLst>
                <a:path w="5607050" h="313054">
                  <a:moveTo>
                    <a:pt x="5606686" y="312889"/>
                  </a:moveTo>
                  <a:lnTo>
                    <a:pt x="0" y="312889"/>
                  </a:lnTo>
                  <a:lnTo>
                    <a:pt x="0" y="0"/>
                  </a:lnTo>
                  <a:lnTo>
                    <a:pt x="5606686" y="0"/>
                  </a:lnTo>
                  <a:lnTo>
                    <a:pt x="5606686" y="312889"/>
                  </a:lnTo>
                  <a:close/>
                </a:path>
              </a:pathLst>
            </a:custGeom>
            <a:solidFill>
              <a:srgbClr val="FFFAFA"/>
            </a:solidFill>
          </p:spPr>
          <p:txBody>
            <a:bodyPr wrap="square" lIns="0" tIns="0" rIns="0" bIns="0" rtlCol="0"/>
            <a:lstStyle/>
            <a:p>
              <a:endParaRPr/>
            </a:p>
          </p:txBody>
        </p:sp>
        <p:sp>
          <p:nvSpPr>
            <p:cNvPr id="11" name="object 11"/>
            <p:cNvSpPr/>
            <p:nvPr/>
          </p:nvSpPr>
          <p:spPr>
            <a:xfrm>
              <a:off x="9633312" y="8141073"/>
              <a:ext cx="5607050" cy="50800"/>
            </a:xfrm>
            <a:custGeom>
              <a:avLst/>
              <a:gdLst/>
              <a:ahLst/>
              <a:cxnLst/>
              <a:rect l="l" t="t" r="r" b="b"/>
              <a:pathLst>
                <a:path w="5607050" h="50800">
                  <a:moveTo>
                    <a:pt x="0" y="50306"/>
                  </a:moveTo>
                  <a:lnTo>
                    <a:pt x="5606685" y="50306"/>
                  </a:lnTo>
                  <a:lnTo>
                    <a:pt x="5606685" y="0"/>
                  </a:lnTo>
                  <a:lnTo>
                    <a:pt x="0" y="0"/>
                  </a:lnTo>
                  <a:lnTo>
                    <a:pt x="0" y="50306"/>
                  </a:lnTo>
                  <a:close/>
                </a:path>
              </a:pathLst>
            </a:custGeom>
            <a:solidFill>
              <a:srgbClr val="000000">
                <a:alpha val="19999"/>
              </a:srgbClr>
            </a:solidFill>
          </p:spPr>
          <p:txBody>
            <a:bodyPr wrap="square" lIns="0" tIns="0" rIns="0" bIns="0" rtlCol="0"/>
            <a:lstStyle/>
            <a:p>
              <a:endParaRPr/>
            </a:p>
          </p:txBody>
        </p:sp>
        <p:sp>
          <p:nvSpPr>
            <p:cNvPr id="12" name="object 12"/>
            <p:cNvSpPr/>
            <p:nvPr/>
          </p:nvSpPr>
          <p:spPr>
            <a:xfrm>
              <a:off x="9436309" y="8191378"/>
              <a:ext cx="5803900" cy="337185"/>
            </a:xfrm>
            <a:custGeom>
              <a:avLst/>
              <a:gdLst/>
              <a:ahLst/>
              <a:cxnLst/>
              <a:rect l="l" t="t" r="r" b="b"/>
              <a:pathLst>
                <a:path w="5803900" h="337184">
                  <a:moveTo>
                    <a:pt x="5803691" y="337021"/>
                  </a:moveTo>
                  <a:lnTo>
                    <a:pt x="0" y="337021"/>
                  </a:lnTo>
                  <a:lnTo>
                    <a:pt x="0" y="0"/>
                  </a:lnTo>
                  <a:lnTo>
                    <a:pt x="5803691" y="0"/>
                  </a:lnTo>
                  <a:lnTo>
                    <a:pt x="5803691" y="337021"/>
                  </a:lnTo>
                  <a:close/>
                </a:path>
              </a:pathLst>
            </a:custGeom>
            <a:solidFill>
              <a:srgbClr val="FFFAFA"/>
            </a:solidFill>
          </p:spPr>
          <p:txBody>
            <a:bodyPr wrap="square" lIns="0" tIns="0" rIns="0" bIns="0" rtlCol="0"/>
            <a:lstStyle/>
            <a:p>
              <a:endParaRPr/>
            </a:p>
          </p:txBody>
        </p:sp>
        <p:sp>
          <p:nvSpPr>
            <p:cNvPr id="13" name="object 13"/>
            <p:cNvSpPr/>
            <p:nvPr/>
          </p:nvSpPr>
          <p:spPr>
            <a:xfrm>
              <a:off x="11838165" y="6815988"/>
              <a:ext cx="1204595" cy="1075055"/>
            </a:xfrm>
            <a:custGeom>
              <a:avLst/>
              <a:gdLst/>
              <a:ahLst/>
              <a:cxnLst/>
              <a:rect l="l" t="t" r="r" b="b"/>
              <a:pathLst>
                <a:path w="1204594" h="1075054">
                  <a:moveTo>
                    <a:pt x="546087" y="0"/>
                  </a:moveTo>
                  <a:lnTo>
                    <a:pt x="76606" y="0"/>
                  </a:lnTo>
                  <a:lnTo>
                    <a:pt x="46786" y="6019"/>
                  </a:lnTo>
                  <a:lnTo>
                    <a:pt x="22440" y="22440"/>
                  </a:lnTo>
                  <a:lnTo>
                    <a:pt x="6019" y="46786"/>
                  </a:lnTo>
                  <a:lnTo>
                    <a:pt x="0" y="76593"/>
                  </a:lnTo>
                  <a:lnTo>
                    <a:pt x="0" y="1074572"/>
                  </a:lnTo>
                  <a:lnTo>
                    <a:pt x="546087" y="1074572"/>
                  </a:lnTo>
                  <a:lnTo>
                    <a:pt x="546087" y="0"/>
                  </a:lnTo>
                  <a:close/>
                </a:path>
                <a:path w="1204594" h="1075054">
                  <a:moveTo>
                    <a:pt x="1204087" y="75844"/>
                  </a:moveTo>
                  <a:lnTo>
                    <a:pt x="1198130" y="46316"/>
                  </a:lnTo>
                  <a:lnTo>
                    <a:pt x="1181874" y="22212"/>
                  </a:lnTo>
                  <a:lnTo>
                    <a:pt x="1157770" y="5956"/>
                  </a:lnTo>
                  <a:lnTo>
                    <a:pt x="1128255" y="0"/>
                  </a:lnTo>
                  <a:lnTo>
                    <a:pt x="658012" y="0"/>
                  </a:lnTo>
                  <a:lnTo>
                    <a:pt x="658012" y="1074572"/>
                  </a:lnTo>
                  <a:lnTo>
                    <a:pt x="1204087" y="1074572"/>
                  </a:lnTo>
                  <a:lnTo>
                    <a:pt x="1204087" y="75844"/>
                  </a:lnTo>
                  <a:close/>
                </a:path>
              </a:pathLst>
            </a:custGeom>
            <a:solidFill>
              <a:srgbClr val="FFFAFA">
                <a:alpha val="50000"/>
              </a:srgbClr>
            </a:solidFill>
          </p:spPr>
          <p:txBody>
            <a:bodyPr wrap="square" lIns="0" tIns="0" rIns="0" bIns="0" rtlCol="0"/>
            <a:lstStyle/>
            <a:p>
              <a:endParaRPr/>
            </a:p>
          </p:txBody>
        </p:sp>
        <p:sp>
          <p:nvSpPr>
            <p:cNvPr id="14" name="object 14"/>
            <p:cNvSpPr/>
            <p:nvPr/>
          </p:nvSpPr>
          <p:spPr>
            <a:xfrm>
              <a:off x="9969995" y="5278030"/>
              <a:ext cx="4945380" cy="93980"/>
            </a:xfrm>
            <a:custGeom>
              <a:avLst/>
              <a:gdLst/>
              <a:ahLst/>
              <a:cxnLst/>
              <a:rect l="l" t="t" r="r" b="b"/>
              <a:pathLst>
                <a:path w="4945380" h="93979">
                  <a:moveTo>
                    <a:pt x="634225" y="0"/>
                  </a:moveTo>
                  <a:lnTo>
                    <a:pt x="0" y="0"/>
                  </a:lnTo>
                  <a:lnTo>
                    <a:pt x="0" y="93357"/>
                  </a:lnTo>
                  <a:lnTo>
                    <a:pt x="634225" y="93357"/>
                  </a:lnTo>
                  <a:lnTo>
                    <a:pt x="634225" y="0"/>
                  </a:lnTo>
                  <a:close/>
                </a:path>
                <a:path w="4945380" h="93979">
                  <a:moveTo>
                    <a:pt x="1682826" y="0"/>
                  </a:moveTo>
                  <a:lnTo>
                    <a:pt x="1048600" y="0"/>
                  </a:lnTo>
                  <a:lnTo>
                    <a:pt x="1048600" y="93357"/>
                  </a:lnTo>
                  <a:lnTo>
                    <a:pt x="1682826" y="93357"/>
                  </a:lnTo>
                  <a:lnTo>
                    <a:pt x="1682826" y="0"/>
                  </a:lnTo>
                  <a:close/>
                </a:path>
                <a:path w="4945380" h="93979">
                  <a:moveTo>
                    <a:pt x="3896525" y="0"/>
                  </a:moveTo>
                  <a:lnTo>
                    <a:pt x="3262299" y="0"/>
                  </a:lnTo>
                  <a:lnTo>
                    <a:pt x="3262299" y="93357"/>
                  </a:lnTo>
                  <a:lnTo>
                    <a:pt x="3896525" y="93357"/>
                  </a:lnTo>
                  <a:lnTo>
                    <a:pt x="3896525" y="0"/>
                  </a:lnTo>
                  <a:close/>
                </a:path>
                <a:path w="4945380" h="93979">
                  <a:moveTo>
                    <a:pt x="4945126" y="0"/>
                  </a:moveTo>
                  <a:lnTo>
                    <a:pt x="4310900" y="0"/>
                  </a:lnTo>
                  <a:lnTo>
                    <a:pt x="4310900" y="93357"/>
                  </a:lnTo>
                  <a:lnTo>
                    <a:pt x="4945126" y="93357"/>
                  </a:lnTo>
                  <a:lnTo>
                    <a:pt x="4945126" y="0"/>
                  </a:lnTo>
                  <a:close/>
                </a:path>
              </a:pathLst>
            </a:custGeom>
            <a:solidFill>
              <a:srgbClr val="000000">
                <a:alpha val="19999"/>
              </a:srgbClr>
            </a:solidFill>
          </p:spPr>
          <p:txBody>
            <a:bodyPr wrap="square" lIns="0" tIns="0" rIns="0" bIns="0" rtlCol="0"/>
            <a:lstStyle/>
            <a:p>
              <a:endParaRPr/>
            </a:p>
          </p:txBody>
        </p:sp>
        <p:sp>
          <p:nvSpPr>
            <p:cNvPr id="15" name="object 15"/>
            <p:cNvSpPr/>
            <p:nvPr/>
          </p:nvSpPr>
          <p:spPr>
            <a:xfrm>
              <a:off x="9871570" y="5054015"/>
              <a:ext cx="5142230" cy="224154"/>
            </a:xfrm>
            <a:custGeom>
              <a:avLst/>
              <a:gdLst/>
              <a:ahLst/>
              <a:cxnLst/>
              <a:rect l="l" t="t" r="r" b="b"/>
              <a:pathLst>
                <a:path w="5142230" h="224154">
                  <a:moveTo>
                    <a:pt x="835304" y="0"/>
                  </a:moveTo>
                  <a:lnTo>
                    <a:pt x="0" y="0"/>
                  </a:lnTo>
                  <a:lnTo>
                    <a:pt x="0" y="224015"/>
                  </a:lnTo>
                  <a:lnTo>
                    <a:pt x="835304" y="224015"/>
                  </a:lnTo>
                  <a:lnTo>
                    <a:pt x="835304" y="0"/>
                  </a:lnTo>
                  <a:close/>
                </a:path>
                <a:path w="5142230" h="224154">
                  <a:moveTo>
                    <a:pt x="1883905" y="0"/>
                  </a:moveTo>
                  <a:lnTo>
                    <a:pt x="1048600" y="0"/>
                  </a:lnTo>
                  <a:lnTo>
                    <a:pt x="1048600" y="224015"/>
                  </a:lnTo>
                  <a:lnTo>
                    <a:pt x="1883905" y="224015"/>
                  </a:lnTo>
                  <a:lnTo>
                    <a:pt x="1883905" y="0"/>
                  </a:lnTo>
                  <a:close/>
                </a:path>
                <a:path w="5142230" h="224154">
                  <a:moveTo>
                    <a:pt x="4093375" y="0"/>
                  </a:moveTo>
                  <a:lnTo>
                    <a:pt x="3258070" y="0"/>
                  </a:lnTo>
                  <a:lnTo>
                    <a:pt x="3258070" y="224015"/>
                  </a:lnTo>
                  <a:lnTo>
                    <a:pt x="4093375" y="224015"/>
                  </a:lnTo>
                  <a:lnTo>
                    <a:pt x="4093375" y="0"/>
                  </a:lnTo>
                  <a:close/>
                </a:path>
                <a:path w="5142230" h="224154">
                  <a:moveTo>
                    <a:pt x="5141976" y="0"/>
                  </a:moveTo>
                  <a:lnTo>
                    <a:pt x="4306671" y="0"/>
                  </a:lnTo>
                  <a:lnTo>
                    <a:pt x="4306671" y="224015"/>
                  </a:lnTo>
                  <a:lnTo>
                    <a:pt x="5141976" y="224015"/>
                  </a:lnTo>
                  <a:lnTo>
                    <a:pt x="5141976" y="0"/>
                  </a:lnTo>
                  <a:close/>
                </a:path>
              </a:pathLst>
            </a:custGeom>
            <a:solidFill>
              <a:srgbClr val="FFFAFA"/>
            </a:solidFill>
          </p:spPr>
          <p:txBody>
            <a:bodyPr wrap="square" lIns="0" tIns="0" rIns="0" bIns="0" rtlCol="0"/>
            <a:lstStyle/>
            <a:p>
              <a:endParaRPr/>
            </a:p>
          </p:txBody>
        </p:sp>
        <p:sp>
          <p:nvSpPr>
            <p:cNvPr id="16" name="object 16"/>
            <p:cNvSpPr/>
            <p:nvPr/>
          </p:nvSpPr>
          <p:spPr>
            <a:xfrm>
              <a:off x="9871570" y="5054015"/>
              <a:ext cx="5142230" cy="99695"/>
            </a:xfrm>
            <a:custGeom>
              <a:avLst/>
              <a:gdLst/>
              <a:ahLst/>
              <a:cxnLst/>
              <a:rect l="l" t="t" r="r" b="b"/>
              <a:pathLst>
                <a:path w="5142230" h="99695">
                  <a:moveTo>
                    <a:pt x="835304" y="0"/>
                  </a:moveTo>
                  <a:lnTo>
                    <a:pt x="0" y="0"/>
                  </a:lnTo>
                  <a:lnTo>
                    <a:pt x="0" y="99390"/>
                  </a:lnTo>
                  <a:lnTo>
                    <a:pt x="835304" y="99390"/>
                  </a:lnTo>
                  <a:lnTo>
                    <a:pt x="835304" y="0"/>
                  </a:lnTo>
                  <a:close/>
                </a:path>
                <a:path w="5142230" h="99695">
                  <a:moveTo>
                    <a:pt x="1883905" y="0"/>
                  </a:moveTo>
                  <a:lnTo>
                    <a:pt x="1048600" y="0"/>
                  </a:lnTo>
                  <a:lnTo>
                    <a:pt x="1048600" y="99390"/>
                  </a:lnTo>
                  <a:lnTo>
                    <a:pt x="1883905" y="99390"/>
                  </a:lnTo>
                  <a:lnTo>
                    <a:pt x="1883905" y="0"/>
                  </a:lnTo>
                  <a:close/>
                </a:path>
                <a:path w="5142230" h="99695">
                  <a:moveTo>
                    <a:pt x="4093375" y="0"/>
                  </a:moveTo>
                  <a:lnTo>
                    <a:pt x="3258070" y="0"/>
                  </a:lnTo>
                  <a:lnTo>
                    <a:pt x="3258070" y="99390"/>
                  </a:lnTo>
                  <a:lnTo>
                    <a:pt x="4093375" y="99390"/>
                  </a:lnTo>
                  <a:lnTo>
                    <a:pt x="4093375" y="0"/>
                  </a:lnTo>
                  <a:close/>
                </a:path>
                <a:path w="5142230" h="99695">
                  <a:moveTo>
                    <a:pt x="5141976" y="0"/>
                  </a:moveTo>
                  <a:lnTo>
                    <a:pt x="4306671" y="0"/>
                  </a:lnTo>
                  <a:lnTo>
                    <a:pt x="4306671" y="99390"/>
                  </a:lnTo>
                  <a:lnTo>
                    <a:pt x="5141976" y="99390"/>
                  </a:lnTo>
                  <a:lnTo>
                    <a:pt x="5141976" y="0"/>
                  </a:lnTo>
                  <a:close/>
                </a:path>
              </a:pathLst>
            </a:custGeom>
            <a:solidFill>
              <a:srgbClr val="000000">
                <a:alpha val="19999"/>
              </a:srgbClr>
            </a:solidFill>
          </p:spPr>
          <p:txBody>
            <a:bodyPr wrap="square" lIns="0" tIns="0" rIns="0" bIns="0" rtlCol="0"/>
            <a:lstStyle/>
            <a:p>
              <a:endParaRPr/>
            </a:p>
          </p:txBody>
        </p:sp>
        <p:sp>
          <p:nvSpPr>
            <p:cNvPr id="17" name="object 17"/>
            <p:cNvSpPr/>
            <p:nvPr/>
          </p:nvSpPr>
          <p:spPr>
            <a:xfrm>
              <a:off x="9436303" y="2931629"/>
              <a:ext cx="5803900" cy="2122805"/>
            </a:xfrm>
            <a:custGeom>
              <a:avLst/>
              <a:gdLst/>
              <a:ahLst/>
              <a:cxnLst/>
              <a:rect l="l" t="t" r="r" b="b"/>
              <a:pathLst>
                <a:path w="5803900" h="2122804">
                  <a:moveTo>
                    <a:pt x="5803697" y="1809496"/>
                  </a:moveTo>
                  <a:lnTo>
                    <a:pt x="197002" y="1809496"/>
                  </a:lnTo>
                  <a:lnTo>
                    <a:pt x="197002" y="2122386"/>
                  </a:lnTo>
                  <a:lnTo>
                    <a:pt x="5803697" y="2122386"/>
                  </a:lnTo>
                  <a:lnTo>
                    <a:pt x="5803697" y="1809496"/>
                  </a:lnTo>
                  <a:close/>
                </a:path>
                <a:path w="5803900" h="2122804">
                  <a:moveTo>
                    <a:pt x="5803697" y="1546326"/>
                  </a:moveTo>
                  <a:lnTo>
                    <a:pt x="3006255" y="0"/>
                  </a:lnTo>
                  <a:lnTo>
                    <a:pt x="0" y="1661756"/>
                  </a:lnTo>
                  <a:lnTo>
                    <a:pt x="5803697" y="1661756"/>
                  </a:lnTo>
                  <a:lnTo>
                    <a:pt x="5803697" y="1546326"/>
                  </a:lnTo>
                  <a:close/>
                </a:path>
              </a:pathLst>
            </a:custGeom>
            <a:solidFill>
              <a:srgbClr val="FFFAFA"/>
            </a:solidFill>
          </p:spPr>
          <p:txBody>
            <a:bodyPr wrap="square" lIns="0" tIns="0" rIns="0" bIns="0" rtlCol="0"/>
            <a:lstStyle/>
            <a:p>
              <a:endParaRPr/>
            </a:p>
          </p:txBody>
        </p:sp>
        <p:sp>
          <p:nvSpPr>
            <p:cNvPr id="18" name="object 18"/>
            <p:cNvSpPr/>
            <p:nvPr/>
          </p:nvSpPr>
          <p:spPr>
            <a:xfrm>
              <a:off x="9633305" y="3123335"/>
              <a:ext cx="5607050" cy="1743075"/>
            </a:xfrm>
            <a:custGeom>
              <a:avLst/>
              <a:gdLst/>
              <a:ahLst/>
              <a:cxnLst/>
              <a:rect l="l" t="t" r="r" b="b"/>
              <a:pathLst>
                <a:path w="5607050" h="1743075">
                  <a:moveTo>
                    <a:pt x="5163401" y="1322324"/>
                  </a:moveTo>
                  <a:lnTo>
                    <a:pt x="2798051" y="0"/>
                  </a:lnTo>
                  <a:lnTo>
                    <a:pt x="432689" y="1322324"/>
                  </a:lnTo>
                  <a:lnTo>
                    <a:pt x="5163401" y="1322324"/>
                  </a:lnTo>
                  <a:close/>
                </a:path>
                <a:path w="5607050" h="1743075">
                  <a:moveTo>
                    <a:pt x="5606681" y="1617789"/>
                  </a:moveTo>
                  <a:lnTo>
                    <a:pt x="0" y="1617789"/>
                  </a:lnTo>
                  <a:lnTo>
                    <a:pt x="0" y="1742541"/>
                  </a:lnTo>
                  <a:lnTo>
                    <a:pt x="5606681" y="1742541"/>
                  </a:lnTo>
                  <a:lnTo>
                    <a:pt x="5606681" y="1617789"/>
                  </a:lnTo>
                  <a:close/>
                </a:path>
              </a:pathLst>
            </a:custGeom>
            <a:solidFill>
              <a:srgbClr val="000000">
                <a:alpha val="19999"/>
              </a:srgbClr>
            </a:solidFill>
          </p:spPr>
          <p:txBody>
            <a:bodyPr wrap="square" lIns="0" tIns="0" rIns="0" bIns="0" rtlCol="0"/>
            <a:lstStyle/>
            <a:p>
              <a:endParaRPr/>
            </a:p>
          </p:txBody>
        </p:sp>
        <p:sp>
          <p:nvSpPr>
            <p:cNvPr id="19" name="object 19"/>
            <p:cNvSpPr/>
            <p:nvPr/>
          </p:nvSpPr>
          <p:spPr>
            <a:xfrm>
              <a:off x="9436309" y="4445649"/>
              <a:ext cx="5803900" cy="295910"/>
            </a:xfrm>
            <a:custGeom>
              <a:avLst/>
              <a:gdLst/>
              <a:ahLst/>
              <a:cxnLst/>
              <a:rect l="l" t="t" r="r" b="b"/>
              <a:pathLst>
                <a:path w="5803900" h="295910">
                  <a:moveTo>
                    <a:pt x="5803690" y="295470"/>
                  </a:moveTo>
                  <a:lnTo>
                    <a:pt x="5803690" y="0"/>
                  </a:lnTo>
                  <a:lnTo>
                    <a:pt x="0" y="0"/>
                  </a:lnTo>
                  <a:lnTo>
                    <a:pt x="0" y="295470"/>
                  </a:lnTo>
                  <a:lnTo>
                    <a:pt x="5803690" y="295470"/>
                  </a:lnTo>
                  <a:close/>
                </a:path>
              </a:pathLst>
            </a:custGeom>
            <a:solidFill>
              <a:srgbClr val="FFFAFA"/>
            </a:solidFill>
          </p:spPr>
          <p:txBody>
            <a:bodyPr wrap="square" lIns="0" tIns="0" rIns="0" bIns="0" rtlCol="0"/>
            <a:lstStyle/>
            <a:p>
              <a:endParaRPr/>
            </a:p>
          </p:txBody>
        </p:sp>
        <p:sp>
          <p:nvSpPr>
            <p:cNvPr id="20" name="object 20"/>
            <p:cNvSpPr/>
            <p:nvPr/>
          </p:nvSpPr>
          <p:spPr>
            <a:xfrm>
              <a:off x="12172988" y="3423545"/>
              <a:ext cx="488315" cy="754380"/>
            </a:xfrm>
            <a:custGeom>
              <a:avLst/>
              <a:gdLst/>
              <a:ahLst/>
              <a:cxnLst/>
              <a:rect l="l" t="t" r="r" b="b"/>
              <a:pathLst>
                <a:path w="488315" h="754379">
                  <a:moveTo>
                    <a:pt x="474547" y="107874"/>
                  </a:moveTo>
                  <a:lnTo>
                    <a:pt x="447279" y="70516"/>
                  </a:lnTo>
                  <a:lnTo>
                    <a:pt x="413174" y="41487"/>
                  </a:lnTo>
                  <a:lnTo>
                    <a:pt x="373900" y="20354"/>
                  </a:lnTo>
                  <a:lnTo>
                    <a:pt x="331124" y="6683"/>
                  </a:lnTo>
                  <a:lnTo>
                    <a:pt x="286516" y="43"/>
                  </a:lnTo>
                  <a:lnTo>
                    <a:pt x="241743" y="0"/>
                  </a:lnTo>
                  <a:lnTo>
                    <a:pt x="198472" y="6121"/>
                  </a:lnTo>
                  <a:lnTo>
                    <a:pt x="158371" y="17973"/>
                  </a:lnTo>
                  <a:lnTo>
                    <a:pt x="123108" y="35124"/>
                  </a:lnTo>
                  <a:lnTo>
                    <a:pt x="65958" y="93686"/>
                  </a:lnTo>
                  <a:lnTo>
                    <a:pt x="45738" y="138586"/>
                  </a:lnTo>
                  <a:lnTo>
                    <a:pt x="35552" y="187858"/>
                  </a:lnTo>
                  <a:lnTo>
                    <a:pt x="37262" y="237517"/>
                  </a:lnTo>
                  <a:lnTo>
                    <a:pt x="52728" y="283579"/>
                  </a:lnTo>
                  <a:lnTo>
                    <a:pt x="75969" y="314772"/>
                  </a:lnTo>
                  <a:lnTo>
                    <a:pt x="141739" y="353547"/>
                  </a:lnTo>
                  <a:lnTo>
                    <a:pt x="181477" y="365163"/>
                  </a:lnTo>
                  <a:lnTo>
                    <a:pt x="223923" y="374289"/>
                  </a:lnTo>
                  <a:lnTo>
                    <a:pt x="267682" y="382942"/>
                  </a:lnTo>
                  <a:lnTo>
                    <a:pt x="311360" y="393138"/>
                  </a:lnTo>
                  <a:lnTo>
                    <a:pt x="353560" y="406897"/>
                  </a:lnTo>
                  <a:lnTo>
                    <a:pt x="392888" y="426234"/>
                  </a:lnTo>
                  <a:lnTo>
                    <a:pt x="427949" y="453168"/>
                  </a:lnTo>
                  <a:lnTo>
                    <a:pt x="457347" y="489716"/>
                  </a:lnTo>
                  <a:lnTo>
                    <a:pt x="475336" y="526122"/>
                  </a:lnTo>
                  <a:lnTo>
                    <a:pt x="486116" y="565923"/>
                  </a:lnTo>
                  <a:lnTo>
                    <a:pt x="487838" y="606311"/>
                  </a:lnTo>
                  <a:lnTo>
                    <a:pt x="478654" y="644478"/>
                  </a:lnTo>
                  <a:lnTo>
                    <a:pt x="431004" y="702185"/>
                  </a:lnTo>
                  <a:lnTo>
                    <a:pt x="395117" y="723729"/>
                  </a:lnTo>
                  <a:lnTo>
                    <a:pt x="353491" y="739809"/>
                  </a:lnTo>
                  <a:lnTo>
                    <a:pt x="307850" y="749983"/>
                  </a:lnTo>
                  <a:lnTo>
                    <a:pt x="259923" y="753808"/>
                  </a:lnTo>
                  <a:lnTo>
                    <a:pt x="211434" y="750841"/>
                  </a:lnTo>
                  <a:lnTo>
                    <a:pt x="164110" y="740639"/>
                  </a:lnTo>
                  <a:lnTo>
                    <a:pt x="119676" y="722761"/>
                  </a:lnTo>
                  <a:lnTo>
                    <a:pt x="79860" y="696762"/>
                  </a:lnTo>
                  <a:lnTo>
                    <a:pt x="48230" y="664899"/>
                  </a:lnTo>
                  <a:lnTo>
                    <a:pt x="25361" y="631096"/>
                  </a:lnTo>
                  <a:lnTo>
                    <a:pt x="9777" y="598475"/>
                  </a:lnTo>
                  <a:lnTo>
                    <a:pt x="0" y="570159"/>
                  </a:lnTo>
                </a:path>
              </a:pathLst>
            </a:custGeom>
            <a:ln w="101946">
              <a:solidFill>
                <a:srgbClr val="000000"/>
              </a:solidFill>
            </a:ln>
          </p:spPr>
          <p:txBody>
            <a:bodyPr wrap="square" lIns="0" tIns="0" rIns="0" bIns="0" rtlCol="0"/>
            <a:lstStyle/>
            <a:p>
              <a:endParaRPr/>
            </a:p>
          </p:txBody>
        </p:sp>
        <p:sp>
          <p:nvSpPr>
            <p:cNvPr id="21" name="object 21"/>
            <p:cNvSpPr/>
            <p:nvPr/>
          </p:nvSpPr>
          <p:spPr>
            <a:xfrm>
              <a:off x="12417621" y="3325647"/>
              <a:ext cx="27940" cy="982980"/>
            </a:xfrm>
            <a:custGeom>
              <a:avLst/>
              <a:gdLst/>
              <a:ahLst/>
              <a:cxnLst/>
              <a:rect l="l" t="t" r="r" b="b"/>
              <a:pathLst>
                <a:path w="27940" h="982979">
                  <a:moveTo>
                    <a:pt x="27914" y="0"/>
                  </a:moveTo>
                  <a:lnTo>
                    <a:pt x="27343" y="43184"/>
                  </a:lnTo>
                  <a:lnTo>
                    <a:pt x="25812" y="90025"/>
                  </a:lnTo>
                  <a:lnTo>
                    <a:pt x="23596" y="139783"/>
                  </a:lnTo>
                  <a:lnTo>
                    <a:pt x="20969" y="191717"/>
                  </a:lnTo>
                  <a:lnTo>
                    <a:pt x="18205" y="245086"/>
                  </a:lnTo>
                  <a:lnTo>
                    <a:pt x="15578" y="299150"/>
                  </a:lnTo>
                  <a:lnTo>
                    <a:pt x="13362" y="353168"/>
                  </a:lnTo>
                  <a:lnTo>
                    <a:pt x="11831" y="406400"/>
                  </a:lnTo>
                  <a:lnTo>
                    <a:pt x="11260" y="458104"/>
                  </a:lnTo>
                  <a:lnTo>
                    <a:pt x="11180" y="506801"/>
                  </a:lnTo>
                  <a:lnTo>
                    <a:pt x="10912" y="555497"/>
                  </a:lnTo>
                  <a:lnTo>
                    <a:pt x="10412" y="604186"/>
                  </a:lnTo>
                  <a:lnTo>
                    <a:pt x="9638" y="652861"/>
                  </a:lnTo>
                  <a:lnTo>
                    <a:pt x="8546" y="701513"/>
                  </a:lnTo>
                  <a:lnTo>
                    <a:pt x="7094" y="750136"/>
                  </a:lnTo>
                  <a:lnTo>
                    <a:pt x="5238" y="798723"/>
                  </a:lnTo>
                  <a:lnTo>
                    <a:pt x="2599" y="844815"/>
                  </a:lnTo>
                  <a:lnTo>
                    <a:pt x="0" y="895809"/>
                  </a:lnTo>
                  <a:lnTo>
                    <a:pt x="137" y="944308"/>
                  </a:lnTo>
                  <a:lnTo>
                    <a:pt x="5711" y="982912"/>
                  </a:lnTo>
                </a:path>
              </a:pathLst>
            </a:custGeom>
            <a:ln w="101946">
              <a:solidFill>
                <a:srgbClr val="000000"/>
              </a:solidFill>
            </a:ln>
          </p:spPr>
          <p:txBody>
            <a:bodyPr wrap="square" lIns="0" tIns="0" rIns="0" bIns="0" rtlCol="0"/>
            <a:lstStyle/>
            <a:p>
              <a:endParaRPr/>
            </a:p>
          </p:txBody>
        </p:sp>
      </p:grpSp>
      <p:sp>
        <p:nvSpPr>
          <p:cNvPr id="22" name="object 22"/>
          <p:cNvSpPr txBox="1"/>
          <p:nvPr/>
        </p:nvSpPr>
        <p:spPr>
          <a:xfrm>
            <a:off x="1444556" y="2397124"/>
            <a:ext cx="8606790" cy="3035300"/>
          </a:xfrm>
          <a:prstGeom prst="rect">
            <a:avLst/>
          </a:prstGeom>
        </p:spPr>
        <p:txBody>
          <a:bodyPr vert="horz" wrap="square" lIns="0" tIns="142240" rIns="0" bIns="0" rtlCol="0">
            <a:spAutoFit/>
          </a:bodyPr>
          <a:lstStyle/>
          <a:p>
            <a:pPr marL="265430" indent="-262255">
              <a:lnSpc>
                <a:spcPct val="100000"/>
              </a:lnSpc>
              <a:spcBef>
                <a:spcPts val="1120"/>
              </a:spcBef>
              <a:buSzPct val="91666"/>
              <a:buFont typeface="Trebuchet MS"/>
              <a:buAutoNum type="arabicPeriod"/>
              <a:tabLst>
                <a:tab pos="265430" algn="l"/>
              </a:tabLst>
            </a:pPr>
            <a:r>
              <a:rPr sz="2400" spc="130" dirty="0">
                <a:solidFill>
                  <a:srgbClr val="365B6D"/>
                </a:solidFill>
                <a:latin typeface="Times New Roman"/>
                <a:cs typeface="Times New Roman"/>
              </a:rPr>
              <a:t>Identify</a:t>
            </a:r>
            <a:r>
              <a:rPr sz="2400" spc="-60" dirty="0">
                <a:solidFill>
                  <a:srgbClr val="365B6D"/>
                </a:solidFill>
                <a:latin typeface="Times New Roman"/>
                <a:cs typeface="Times New Roman"/>
              </a:rPr>
              <a:t> </a:t>
            </a:r>
            <a:r>
              <a:rPr sz="2400" spc="170" dirty="0">
                <a:solidFill>
                  <a:srgbClr val="365B6D"/>
                </a:solidFill>
                <a:latin typeface="Times New Roman"/>
                <a:cs typeface="Times New Roman"/>
              </a:rPr>
              <a:t>main</a:t>
            </a:r>
            <a:r>
              <a:rPr sz="2400" spc="-55" dirty="0">
                <a:solidFill>
                  <a:srgbClr val="365B6D"/>
                </a:solidFill>
                <a:latin typeface="Times New Roman"/>
                <a:cs typeface="Times New Roman"/>
              </a:rPr>
              <a:t> </a:t>
            </a:r>
            <a:r>
              <a:rPr sz="2400" spc="150" dirty="0">
                <a:solidFill>
                  <a:srgbClr val="365B6D"/>
                </a:solidFill>
                <a:latin typeface="Times New Roman"/>
                <a:cs typeface="Times New Roman"/>
              </a:rPr>
              <a:t>drivers</a:t>
            </a:r>
            <a:r>
              <a:rPr sz="2400" spc="-55" dirty="0">
                <a:solidFill>
                  <a:srgbClr val="365B6D"/>
                </a:solidFill>
                <a:latin typeface="Times New Roman"/>
                <a:cs typeface="Times New Roman"/>
              </a:rPr>
              <a:t> </a:t>
            </a:r>
            <a:r>
              <a:rPr sz="2400" spc="60" dirty="0">
                <a:solidFill>
                  <a:srgbClr val="365B6D"/>
                </a:solidFill>
                <a:latin typeface="Times New Roman"/>
                <a:cs typeface="Times New Roman"/>
              </a:rPr>
              <a:t>of</a:t>
            </a:r>
            <a:r>
              <a:rPr sz="2400" spc="-55" dirty="0">
                <a:solidFill>
                  <a:srgbClr val="365B6D"/>
                </a:solidFill>
                <a:latin typeface="Times New Roman"/>
                <a:cs typeface="Times New Roman"/>
              </a:rPr>
              <a:t> </a:t>
            </a:r>
            <a:r>
              <a:rPr sz="2400" spc="175" dirty="0">
                <a:solidFill>
                  <a:srgbClr val="365B6D"/>
                </a:solidFill>
                <a:latin typeface="Times New Roman"/>
                <a:cs typeface="Times New Roman"/>
              </a:rPr>
              <a:t>customer</a:t>
            </a:r>
            <a:r>
              <a:rPr sz="2400" spc="-60" dirty="0">
                <a:solidFill>
                  <a:srgbClr val="365B6D"/>
                </a:solidFill>
                <a:latin typeface="Times New Roman"/>
                <a:cs typeface="Times New Roman"/>
              </a:rPr>
              <a:t> </a:t>
            </a:r>
            <a:r>
              <a:rPr sz="2400" spc="135" dirty="0">
                <a:solidFill>
                  <a:srgbClr val="365B6D"/>
                </a:solidFill>
                <a:latin typeface="Times New Roman"/>
                <a:cs typeface="Times New Roman"/>
              </a:rPr>
              <a:t>churn.</a:t>
            </a:r>
            <a:endParaRPr sz="2400">
              <a:latin typeface="Times New Roman"/>
              <a:cs typeface="Times New Roman"/>
            </a:endParaRPr>
          </a:p>
          <a:p>
            <a:pPr marL="265430" indent="-262255">
              <a:lnSpc>
                <a:spcPct val="100000"/>
              </a:lnSpc>
              <a:spcBef>
                <a:spcPts val="1019"/>
              </a:spcBef>
              <a:buSzPct val="91666"/>
              <a:buFont typeface="Trebuchet MS"/>
              <a:buAutoNum type="arabicPeriod"/>
              <a:tabLst>
                <a:tab pos="265430" algn="l"/>
              </a:tabLst>
            </a:pPr>
            <a:r>
              <a:rPr sz="2400" spc="85" dirty="0">
                <a:solidFill>
                  <a:srgbClr val="365B6D"/>
                </a:solidFill>
                <a:latin typeface="Times New Roman"/>
                <a:cs typeface="Times New Roman"/>
              </a:rPr>
              <a:t>Analyze</a:t>
            </a:r>
            <a:r>
              <a:rPr sz="2400" spc="-45" dirty="0">
                <a:solidFill>
                  <a:srgbClr val="365B6D"/>
                </a:solidFill>
                <a:latin typeface="Times New Roman"/>
                <a:cs typeface="Times New Roman"/>
              </a:rPr>
              <a:t> </a:t>
            </a:r>
            <a:r>
              <a:rPr sz="2400" spc="145" dirty="0">
                <a:solidFill>
                  <a:srgbClr val="365B6D"/>
                </a:solidFill>
                <a:latin typeface="Times New Roman"/>
                <a:cs typeface="Times New Roman"/>
              </a:rPr>
              <a:t>demographic</a:t>
            </a:r>
            <a:r>
              <a:rPr sz="2400" spc="-45" dirty="0">
                <a:solidFill>
                  <a:srgbClr val="365B6D"/>
                </a:solidFill>
                <a:latin typeface="Times New Roman"/>
                <a:cs typeface="Times New Roman"/>
              </a:rPr>
              <a:t> </a:t>
            </a:r>
            <a:r>
              <a:rPr sz="2400" spc="114" dirty="0">
                <a:solidFill>
                  <a:srgbClr val="365B6D"/>
                </a:solidFill>
                <a:latin typeface="Times New Roman"/>
                <a:cs typeface="Times New Roman"/>
              </a:rPr>
              <a:t>factors'</a:t>
            </a:r>
            <a:r>
              <a:rPr sz="2400" spc="-45" dirty="0">
                <a:solidFill>
                  <a:srgbClr val="365B6D"/>
                </a:solidFill>
                <a:latin typeface="Times New Roman"/>
                <a:cs typeface="Times New Roman"/>
              </a:rPr>
              <a:t> </a:t>
            </a:r>
            <a:r>
              <a:rPr sz="2400" spc="120" dirty="0">
                <a:solidFill>
                  <a:srgbClr val="365B6D"/>
                </a:solidFill>
                <a:latin typeface="Times New Roman"/>
                <a:cs typeface="Times New Roman"/>
              </a:rPr>
              <a:t>influence</a:t>
            </a:r>
            <a:r>
              <a:rPr sz="2400" spc="-45" dirty="0">
                <a:solidFill>
                  <a:srgbClr val="365B6D"/>
                </a:solidFill>
                <a:latin typeface="Times New Roman"/>
                <a:cs typeface="Times New Roman"/>
              </a:rPr>
              <a:t> </a:t>
            </a:r>
            <a:r>
              <a:rPr sz="2400" spc="165" dirty="0">
                <a:solidFill>
                  <a:srgbClr val="365B6D"/>
                </a:solidFill>
                <a:latin typeface="Times New Roman"/>
                <a:cs typeface="Times New Roman"/>
              </a:rPr>
              <a:t>on</a:t>
            </a:r>
            <a:r>
              <a:rPr sz="2400" spc="-40" dirty="0">
                <a:solidFill>
                  <a:srgbClr val="365B6D"/>
                </a:solidFill>
                <a:latin typeface="Times New Roman"/>
                <a:cs typeface="Times New Roman"/>
              </a:rPr>
              <a:t> </a:t>
            </a:r>
            <a:r>
              <a:rPr sz="2400" spc="135" dirty="0">
                <a:solidFill>
                  <a:srgbClr val="365B6D"/>
                </a:solidFill>
                <a:latin typeface="Times New Roman"/>
                <a:cs typeface="Times New Roman"/>
              </a:rPr>
              <a:t>churn.</a:t>
            </a:r>
            <a:endParaRPr sz="2400">
              <a:latin typeface="Times New Roman"/>
              <a:cs typeface="Times New Roman"/>
            </a:endParaRPr>
          </a:p>
          <a:p>
            <a:pPr marL="265430" indent="-262255">
              <a:lnSpc>
                <a:spcPct val="100000"/>
              </a:lnSpc>
              <a:spcBef>
                <a:spcPts val="1019"/>
              </a:spcBef>
              <a:buSzPct val="91666"/>
              <a:buFont typeface="Trebuchet MS"/>
              <a:buAutoNum type="arabicPeriod"/>
              <a:tabLst>
                <a:tab pos="265430" algn="l"/>
              </a:tabLst>
            </a:pPr>
            <a:r>
              <a:rPr sz="2400" spc="120" dirty="0">
                <a:solidFill>
                  <a:srgbClr val="365B6D"/>
                </a:solidFill>
                <a:latin typeface="Times New Roman"/>
                <a:cs typeface="Times New Roman"/>
              </a:rPr>
              <a:t>Evaluate</a:t>
            </a:r>
            <a:r>
              <a:rPr sz="2400" spc="-50" dirty="0">
                <a:solidFill>
                  <a:srgbClr val="365B6D"/>
                </a:solidFill>
                <a:latin typeface="Times New Roman"/>
                <a:cs typeface="Times New Roman"/>
              </a:rPr>
              <a:t> </a:t>
            </a:r>
            <a:r>
              <a:rPr sz="2400" spc="100" dirty="0">
                <a:solidFill>
                  <a:srgbClr val="365B6D"/>
                </a:solidFill>
                <a:latin typeface="Times New Roman"/>
                <a:cs typeface="Times New Roman"/>
              </a:rPr>
              <a:t>financial</a:t>
            </a:r>
            <a:r>
              <a:rPr sz="2400" spc="-45" dirty="0">
                <a:solidFill>
                  <a:srgbClr val="365B6D"/>
                </a:solidFill>
                <a:latin typeface="Times New Roman"/>
                <a:cs typeface="Times New Roman"/>
              </a:rPr>
              <a:t> </a:t>
            </a:r>
            <a:r>
              <a:rPr sz="2400" spc="140" dirty="0">
                <a:solidFill>
                  <a:srgbClr val="365B6D"/>
                </a:solidFill>
                <a:latin typeface="Times New Roman"/>
                <a:cs typeface="Times New Roman"/>
              </a:rPr>
              <a:t>metrics'</a:t>
            </a:r>
            <a:r>
              <a:rPr sz="2400" spc="-50" dirty="0">
                <a:solidFill>
                  <a:srgbClr val="365B6D"/>
                </a:solidFill>
                <a:latin typeface="Times New Roman"/>
                <a:cs typeface="Times New Roman"/>
              </a:rPr>
              <a:t> </a:t>
            </a:r>
            <a:r>
              <a:rPr sz="2400" spc="160" dirty="0">
                <a:solidFill>
                  <a:srgbClr val="365B6D"/>
                </a:solidFill>
                <a:latin typeface="Times New Roman"/>
                <a:cs typeface="Times New Roman"/>
              </a:rPr>
              <a:t>impact</a:t>
            </a:r>
            <a:r>
              <a:rPr sz="2400" spc="-45" dirty="0">
                <a:solidFill>
                  <a:srgbClr val="365B6D"/>
                </a:solidFill>
                <a:latin typeface="Times New Roman"/>
                <a:cs typeface="Times New Roman"/>
              </a:rPr>
              <a:t> </a:t>
            </a:r>
            <a:r>
              <a:rPr sz="2400" spc="165" dirty="0">
                <a:solidFill>
                  <a:srgbClr val="365B6D"/>
                </a:solidFill>
                <a:latin typeface="Times New Roman"/>
                <a:cs typeface="Times New Roman"/>
              </a:rPr>
              <a:t>on</a:t>
            </a:r>
            <a:r>
              <a:rPr sz="2400" spc="-45" dirty="0">
                <a:solidFill>
                  <a:srgbClr val="365B6D"/>
                </a:solidFill>
                <a:latin typeface="Times New Roman"/>
                <a:cs typeface="Times New Roman"/>
              </a:rPr>
              <a:t> </a:t>
            </a:r>
            <a:r>
              <a:rPr sz="2400" spc="130" dirty="0">
                <a:solidFill>
                  <a:srgbClr val="365B6D"/>
                </a:solidFill>
                <a:latin typeface="Times New Roman"/>
                <a:cs typeface="Times New Roman"/>
              </a:rPr>
              <a:t>attrition.</a:t>
            </a:r>
            <a:endParaRPr sz="2400">
              <a:latin typeface="Times New Roman"/>
              <a:cs typeface="Times New Roman"/>
            </a:endParaRPr>
          </a:p>
          <a:p>
            <a:pPr marL="308610" indent="-306070">
              <a:lnSpc>
                <a:spcPct val="100000"/>
              </a:lnSpc>
              <a:spcBef>
                <a:spcPts val="1045"/>
              </a:spcBef>
              <a:buFont typeface="Trebuchet MS"/>
              <a:buAutoNum type="arabicPeriod"/>
              <a:tabLst>
                <a:tab pos="308610" algn="l"/>
              </a:tabLst>
            </a:pPr>
            <a:r>
              <a:rPr sz="2600" spc="130" dirty="0">
                <a:solidFill>
                  <a:srgbClr val="365B6D"/>
                </a:solidFill>
                <a:latin typeface="Times New Roman"/>
                <a:cs typeface="Times New Roman"/>
              </a:rPr>
              <a:t>Examine</a:t>
            </a:r>
            <a:r>
              <a:rPr sz="2600" spc="-70" dirty="0">
                <a:solidFill>
                  <a:srgbClr val="365B6D"/>
                </a:solidFill>
                <a:latin typeface="Times New Roman"/>
                <a:cs typeface="Times New Roman"/>
              </a:rPr>
              <a:t> </a:t>
            </a:r>
            <a:r>
              <a:rPr sz="2600" spc="200" dirty="0">
                <a:solidFill>
                  <a:srgbClr val="365B6D"/>
                </a:solidFill>
                <a:latin typeface="Times New Roman"/>
                <a:cs typeface="Times New Roman"/>
              </a:rPr>
              <a:t>patterns</a:t>
            </a:r>
            <a:r>
              <a:rPr sz="2600" spc="-65" dirty="0">
                <a:solidFill>
                  <a:srgbClr val="365B6D"/>
                </a:solidFill>
                <a:latin typeface="Times New Roman"/>
                <a:cs typeface="Times New Roman"/>
              </a:rPr>
              <a:t> </a:t>
            </a:r>
            <a:r>
              <a:rPr sz="2600" spc="140" dirty="0">
                <a:solidFill>
                  <a:srgbClr val="365B6D"/>
                </a:solidFill>
                <a:latin typeface="Times New Roman"/>
                <a:cs typeface="Times New Roman"/>
              </a:rPr>
              <a:t>in</a:t>
            </a:r>
            <a:r>
              <a:rPr sz="2600" spc="-65" dirty="0">
                <a:solidFill>
                  <a:srgbClr val="365B6D"/>
                </a:solidFill>
                <a:latin typeface="Times New Roman"/>
                <a:cs typeface="Times New Roman"/>
              </a:rPr>
              <a:t> </a:t>
            </a:r>
            <a:r>
              <a:rPr sz="2600" spc="185" dirty="0">
                <a:solidFill>
                  <a:srgbClr val="365B6D"/>
                </a:solidFill>
                <a:latin typeface="Times New Roman"/>
                <a:cs typeface="Times New Roman"/>
              </a:rPr>
              <a:t>customer</a:t>
            </a:r>
            <a:r>
              <a:rPr sz="2600" spc="-65" dirty="0">
                <a:solidFill>
                  <a:srgbClr val="365B6D"/>
                </a:solidFill>
                <a:latin typeface="Times New Roman"/>
                <a:cs typeface="Times New Roman"/>
              </a:rPr>
              <a:t> </a:t>
            </a:r>
            <a:r>
              <a:rPr sz="2600" spc="145" dirty="0">
                <a:solidFill>
                  <a:srgbClr val="365B6D"/>
                </a:solidFill>
                <a:latin typeface="Times New Roman"/>
                <a:cs typeface="Times New Roman"/>
              </a:rPr>
              <a:t>behavior</a:t>
            </a:r>
            <a:r>
              <a:rPr sz="2600" spc="-65" dirty="0">
                <a:solidFill>
                  <a:srgbClr val="365B6D"/>
                </a:solidFill>
                <a:latin typeface="Times New Roman"/>
                <a:cs typeface="Times New Roman"/>
              </a:rPr>
              <a:t> </a:t>
            </a:r>
            <a:r>
              <a:rPr sz="2600" spc="130" dirty="0">
                <a:solidFill>
                  <a:srgbClr val="365B6D"/>
                </a:solidFill>
                <a:latin typeface="Times New Roman"/>
                <a:cs typeface="Times New Roman"/>
              </a:rPr>
              <a:t>linked</a:t>
            </a:r>
            <a:r>
              <a:rPr sz="2600" spc="-65" dirty="0">
                <a:solidFill>
                  <a:srgbClr val="365B6D"/>
                </a:solidFill>
                <a:latin typeface="Times New Roman"/>
                <a:cs typeface="Times New Roman"/>
              </a:rPr>
              <a:t> </a:t>
            </a:r>
            <a:r>
              <a:rPr sz="2600" spc="180" dirty="0">
                <a:solidFill>
                  <a:srgbClr val="365B6D"/>
                </a:solidFill>
                <a:latin typeface="Times New Roman"/>
                <a:cs typeface="Times New Roman"/>
              </a:rPr>
              <a:t>to</a:t>
            </a:r>
            <a:r>
              <a:rPr sz="2600" spc="-65" dirty="0">
                <a:solidFill>
                  <a:srgbClr val="365B6D"/>
                </a:solidFill>
                <a:latin typeface="Times New Roman"/>
                <a:cs typeface="Times New Roman"/>
              </a:rPr>
              <a:t> </a:t>
            </a:r>
            <a:r>
              <a:rPr sz="2600" spc="145" dirty="0">
                <a:solidFill>
                  <a:srgbClr val="365B6D"/>
                </a:solidFill>
                <a:latin typeface="Times New Roman"/>
                <a:cs typeface="Times New Roman"/>
              </a:rPr>
              <a:t>churn.</a:t>
            </a:r>
            <a:endParaRPr sz="2600">
              <a:latin typeface="Times New Roman"/>
              <a:cs typeface="Times New Roman"/>
            </a:endParaRPr>
          </a:p>
          <a:p>
            <a:pPr marL="265430" indent="-262255">
              <a:lnSpc>
                <a:spcPct val="100000"/>
              </a:lnSpc>
              <a:spcBef>
                <a:spcPts val="1055"/>
              </a:spcBef>
              <a:buSzPct val="91666"/>
              <a:buFont typeface="Trebuchet MS"/>
              <a:buAutoNum type="arabicPeriod"/>
              <a:tabLst>
                <a:tab pos="265430" algn="l"/>
              </a:tabLst>
            </a:pPr>
            <a:r>
              <a:rPr sz="2400" spc="100" dirty="0">
                <a:solidFill>
                  <a:srgbClr val="365B6D"/>
                </a:solidFill>
                <a:latin typeface="Times New Roman"/>
                <a:cs typeface="Times New Roman"/>
              </a:rPr>
              <a:t>Develop</a:t>
            </a:r>
            <a:r>
              <a:rPr sz="2400" spc="-55" dirty="0">
                <a:solidFill>
                  <a:srgbClr val="365B6D"/>
                </a:solidFill>
                <a:latin typeface="Times New Roman"/>
                <a:cs typeface="Times New Roman"/>
              </a:rPr>
              <a:t> </a:t>
            </a:r>
            <a:r>
              <a:rPr sz="2400" spc="140" dirty="0">
                <a:solidFill>
                  <a:srgbClr val="365B6D"/>
                </a:solidFill>
                <a:latin typeface="Times New Roman"/>
                <a:cs typeface="Times New Roman"/>
              </a:rPr>
              <a:t>predictive</a:t>
            </a:r>
            <a:r>
              <a:rPr sz="2400" spc="-50" dirty="0">
                <a:solidFill>
                  <a:srgbClr val="365B6D"/>
                </a:solidFill>
                <a:latin typeface="Times New Roman"/>
                <a:cs typeface="Times New Roman"/>
              </a:rPr>
              <a:t> </a:t>
            </a:r>
            <a:r>
              <a:rPr sz="2400" spc="140" dirty="0">
                <a:solidFill>
                  <a:srgbClr val="365B6D"/>
                </a:solidFill>
                <a:latin typeface="Times New Roman"/>
                <a:cs typeface="Times New Roman"/>
              </a:rPr>
              <a:t>models</a:t>
            </a:r>
            <a:r>
              <a:rPr sz="2400" spc="-55" dirty="0">
                <a:solidFill>
                  <a:srgbClr val="365B6D"/>
                </a:solidFill>
                <a:latin typeface="Times New Roman"/>
                <a:cs typeface="Times New Roman"/>
              </a:rPr>
              <a:t> </a:t>
            </a:r>
            <a:r>
              <a:rPr sz="2400" spc="110" dirty="0">
                <a:solidFill>
                  <a:srgbClr val="365B6D"/>
                </a:solidFill>
                <a:latin typeface="Times New Roman"/>
                <a:cs typeface="Times New Roman"/>
              </a:rPr>
              <a:t>for</a:t>
            </a:r>
            <a:r>
              <a:rPr sz="2400" spc="-50" dirty="0">
                <a:solidFill>
                  <a:srgbClr val="365B6D"/>
                </a:solidFill>
                <a:latin typeface="Times New Roman"/>
                <a:cs typeface="Times New Roman"/>
              </a:rPr>
              <a:t> </a:t>
            </a:r>
            <a:r>
              <a:rPr sz="2400" spc="175" dirty="0">
                <a:solidFill>
                  <a:srgbClr val="365B6D"/>
                </a:solidFill>
                <a:latin typeface="Times New Roman"/>
                <a:cs typeface="Times New Roman"/>
              </a:rPr>
              <a:t>future</a:t>
            </a:r>
            <a:r>
              <a:rPr sz="2400" spc="-55" dirty="0">
                <a:solidFill>
                  <a:srgbClr val="365B6D"/>
                </a:solidFill>
                <a:latin typeface="Times New Roman"/>
                <a:cs typeface="Times New Roman"/>
              </a:rPr>
              <a:t> </a:t>
            </a:r>
            <a:r>
              <a:rPr sz="2400" spc="190" dirty="0">
                <a:solidFill>
                  <a:srgbClr val="365B6D"/>
                </a:solidFill>
                <a:latin typeface="Times New Roman"/>
                <a:cs typeface="Times New Roman"/>
              </a:rPr>
              <a:t>churn</a:t>
            </a:r>
            <a:r>
              <a:rPr sz="2400" spc="-50" dirty="0">
                <a:solidFill>
                  <a:srgbClr val="365B6D"/>
                </a:solidFill>
                <a:latin typeface="Times New Roman"/>
                <a:cs typeface="Times New Roman"/>
              </a:rPr>
              <a:t> </a:t>
            </a:r>
            <a:r>
              <a:rPr sz="2400" spc="70" dirty="0">
                <a:solidFill>
                  <a:srgbClr val="365B6D"/>
                </a:solidFill>
                <a:latin typeface="Times New Roman"/>
                <a:cs typeface="Times New Roman"/>
              </a:rPr>
              <a:t>risk.</a:t>
            </a:r>
            <a:endParaRPr sz="2400">
              <a:latin typeface="Times New Roman"/>
              <a:cs typeface="Times New Roman"/>
            </a:endParaRPr>
          </a:p>
          <a:p>
            <a:pPr marL="265430" indent="-261620">
              <a:lnSpc>
                <a:spcPct val="100000"/>
              </a:lnSpc>
              <a:spcBef>
                <a:spcPts val="1019"/>
              </a:spcBef>
              <a:buSzPct val="91666"/>
              <a:buFont typeface="Trebuchet MS"/>
              <a:buAutoNum type="arabicPeriod"/>
              <a:tabLst>
                <a:tab pos="265430" algn="l"/>
              </a:tabLst>
            </a:pPr>
            <a:r>
              <a:rPr sz="2400" spc="105" dirty="0">
                <a:solidFill>
                  <a:srgbClr val="365B6D"/>
                </a:solidFill>
                <a:latin typeface="Times New Roman"/>
                <a:cs typeface="Times New Roman"/>
              </a:rPr>
              <a:t>Derive</a:t>
            </a:r>
            <a:r>
              <a:rPr sz="2400" spc="-50" dirty="0">
                <a:solidFill>
                  <a:srgbClr val="365B6D"/>
                </a:solidFill>
                <a:latin typeface="Times New Roman"/>
                <a:cs typeface="Times New Roman"/>
              </a:rPr>
              <a:t> </a:t>
            </a:r>
            <a:r>
              <a:rPr sz="2400" spc="125" dirty="0">
                <a:solidFill>
                  <a:srgbClr val="365B6D"/>
                </a:solidFill>
                <a:latin typeface="Times New Roman"/>
                <a:cs typeface="Times New Roman"/>
              </a:rPr>
              <a:t>actionable</a:t>
            </a:r>
            <a:r>
              <a:rPr sz="2400" spc="-45" dirty="0">
                <a:solidFill>
                  <a:srgbClr val="365B6D"/>
                </a:solidFill>
                <a:latin typeface="Times New Roman"/>
                <a:cs typeface="Times New Roman"/>
              </a:rPr>
              <a:t> </a:t>
            </a:r>
            <a:r>
              <a:rPr sz="2400" spc="130" dirty="0">
                <a:solidFill>
                  <a:srgbClr val="365B6D"/>
                </a:solidFill>
                <a:latin typeface="Times New Roman"/>
                <a:cs typeface="Times New Roman"/>
              </a:rPr>
              <a:t>insights</a:t>
            </a:r>
            <a:r>
              <a:rPr sz="2400" spc="-50" dirty="0">
                <a:solidFill>
                  <a:srgbClr val="365B6D"/>
                </a:solidFill>
                <a:latin typeface="Times New Roman"/>
                <a:cs typeface="Times New Roman"/>
              </a:rPr>
              <a:t> </a:t>
            </a:r>
            <a:r>
              <a:rPr sz="2400" spc="110" dirty="0">
                <a:solidFill>
                  <a:srgbClr val="365B6D"/>
                </a:solidFill>
                <a:latin typeface="Times New Roman"/>
                <a:cs typeface="Times New Roman"/>
              </a:rPr>
              <a:t>for</a:t>
            </a:r>
            <a:r>
              <a:rPr sz="2400" spc="-45" dirty="0">
                <a:solidFill>
                  <a:srgbClr val="365B6D"/>
                </a:solidFill>
                <a:latin typeface="Times New Roman"/>
                <a:cs typeface="Times New Roman"/>
              </a:rPr>
              <a:t> </a:t>
            </a:r>
            <a:r>
              <a:rPr sz="2400" spc="170" dirty="0">
                <a:solidFill>
                  <a:srgbClr val="365B6D"/>
                </a:solidFill>
                <a:latin typeface="Times New Roman"/>
                <a:cs typeface="Times New Roman"/>
              </a:rPr>
              <a:t>targeted</a:t>
            </a:r>
            <a:r>
              <a:rPr sz="2400" spc="-45" dirty="0">
                <a:solidFill>
                  <a:srgbClr val="365B6D"/>
                </a:solidFill>
                <a:latin typeface="Times New Roman"/>
                <a:cs typeface="Times New Roman"/>
              </a:rPr>
              <a:t> </a:t>
            </a:r>
            <a:r>
              <a:rPr sz="2400" spc="140" dirty="0">
                <a:solidFill>
                  <a:srgbClr val="365B6D"/>
                </a:solidFill>
                <a:latin typeface="Times New Roman"/>
                <a:cs typeface="Times New Roman"/>
              </a:rPr>
              <a:t>retention.</a:t>
            </a:r>
            <a:endParaRPr sz="2400">
              <a:latin typeface="Times New Roman"/>
              <a:cs typeface="Times New Roman"/>
            </a:endParaRPr>
          </a:p>
        </p:txBody>
      </p:sp>
      <p:grpSp>
        <p:nvGrpSpPr>
          <p:cNvPr id="23" name="object 23"/>
          <p:cNvGrpSpPr/>
          <p:nvPr/>
        </p:nvGrpSpPr>
        <p:grpSpPr>
          <a:xfrm>
            <a:off x="1408716" y="5763465"/>
            <a:ext cx="2929890" cy="2746375"/>
            <a:chOff x="1408716" y="5763465"/>
            <a:chExt cx="2929890" cy="2746375"/>
          </a:xfrm>
        </p:grpSpPr>
        <p:sp>
          <p:nvSpPr>
            <p:cNvPr id="24" name="object 24"/>
            <p:cNvSpPr/>
            <p:nvPr/>
          </p:nvSpPr>
          <p:spPr>
            <a:xfrm>
              <a:off x="2361755" y="6291211"/>
              <a:ext cx="1874520" cy="1941830"/>
            </a:xfrm>
            <a:custGeom>
              <a:avLst/>
              <a:gdLst/>
              <a:ahLst/>
              <a:cxnLst/>
              <a:rect l="l" t="t" r="r" b="b"/>
              <a:pathLst>
                <a:path w="1874520" h="1941829">
                  <a:moveTo>
                    <a:pt x="937255" y="1941656"/>
                  </a:moveTo>
                  <a:lnTo>
                    <a:pt x="877152" y="1939580"/>
                  </a:lnTo>
                  <a:lnTo>
                    <a:pt x="819498" y="1933535"/>
                  </a:lnTo>
                  <a:lnTo>
                    <a:pt x="764816" y="1923791"/>
                  </a:lnTo>
                  <a:lnTo>
                    <a:pt x="713631" y="1910620"/>
                  </a:lnTo>
                  <a:lnTo>
                    <a:pt x="666465" y="1894292"/>
                  </a:lnTo>
                  <a:lnTo>
                    <a:pt x="623843" y="1875080"/>
                  </a:lnTo>
                  <a:lnTo>
                    <a:pt x="586288" y="1853253"/>
                  </a:lnTo>
                  <a:lnTo>
                    <a:pt x="554325" y="1829085"/>
                  </a:lnTo>
                  <a:lnTo>
                    <a:pt x="528476" y="1802846"/>
                  </a:lnTo>
                  <a:lnTo>
                    <a:pt x="473973" y="1798531"/>
                  </a:lnTo>
                  <a:lnTo>
                    <a:pt x="421713" y="1792745"/>
                  </a:lnTo>
                  <a:lnTo>
                    <a:pt x="371832" y="1785275"/>
                  </a:lnTo>
                  <a:lnTo>
                    <a:pt x="324467" y="1775906"/>
                  </a:lnTo>
                  <a:lnTo>
                    <a:pt x="279755" y="1764424"/>
                  </a:lnTo>
                  <a:lnTo>
                    <a:pt x="237833" y="1750613"/>
                  </a:lnTo>
                  <a:lnTo>
                    <a:pt x="198838" y="1734261"/>
                  </a:lnTo>
                  <a:lnTo>
                    <a:pt x="162907" y="1715152"/>
                  </a:lnTo>
                  <a:lnTo>
                    <a:pt x="130177" y="1693072"/>
                  </a:lnTo>
                  <a:lnTo>
                    <a:pt x="100785" y="1667807"/>
                  </a:lnTo>
                  <a:lnTo>
                    <a:pt x="74868" y="1639143"/>
                  </a:lnTo>
                  <a:lnTo>
                    <a:pt x="52562" y="1606866"/>
                  </a:lnTo>
                  <a:lnTo>
                    <a:pt x="34004" y="1570760"/>
                  </a:lnTo>
                  <a:lnTo>
                    <a:pt x="19333" y="1530611"/>
                  </a:lnTo>
                  <a:lnTo>
                    <a:pt x="8683" y="1486207"/>
                  </a:lnTo>
                  <a:lnTo>
                    <a:pt x="2193" y="1437331"/>
                  </a:lnTo>
                  <a:lnTo>
                    <a:pt x="0" y="1383769"/>
                  </a:lnTo>
                  <a:lnTo>
                    <a:pt x="1151" y="1348255"/>
                  </a:lnTo>
                  <a:lnTo>
                    <a:pt x="10127" y="1271503"/>
                  </a:lnTo>
                  <a:lnTo>
                    <a:pt x="17791" y="1230584"/>
                  </a:lnTo>
                  <a:lnTo>
                    <a:pt x="27465" y="1188182"/>
                  </a:lnTo>
                  <a:lnTo>
                    <a:pt x="39071" y="1144457"/>
                  </a:lnTo>
                  <a:lnTo>
                    <a:pt x="52529" y="1099568"/>
                  </a:lnTo>
                  <a:lnTo>
                    <a:pt x="67757" y="1053674"/>
                  </a:lnTo>
                  <a:lnTo>
                    <a:pt x="84677" y="1006935"/>
                  </a:lnTo>
                  <a:lnTo>
                    <a:pt x="103209" y="959509"/>
                  </a:lnTo>
                  <a:lnTo>
                    <a:pt x="123273" y="911557"/>
                  </a:lnTo>
                  <a:lnTo>
                    <a:pt x="144789" y="863238"/>
                  </a:lnTo>
                  <a:lnTo>
                    <a:pt x="167677" y="814710"/>
                  </a:lnTo>
                  <a:lnTo>
                    <a:pt x="191857" y="766134"/>
                  </a:lnTo>
                  <a:lnTo>
                    <a:pt x="217250" y="717669"/>
                  </a:lnTo>
                  <a:lnTo>
                    <a:pt x="243776" y="669473"/>
                  </a:lnTo>
                  <a:lnTo>
                    <a:pt x="271354" y="621707"/>
                  </a:lnTo>
                  <a:lnTo>
                    <a:pt x="299906" y="574529"/>
                  </a:lnTo>
                  <a:lnTo>
                    <a:pt x="329350" y="528100"/>
                  </a:lnTo>
                  <a:lnTo>
                    <a:pt x="359608" y="482578"/>
                  </a:lnTo>
                  <a:lnTo>
                    <a:pt x="390599" y="438123"/>
                  </a:lnTo>
                  <a:lnTo>
                    <a:pt x="422244" y="394894"/>
                  </a:lnTo>
                  <a:lnTo>
                    <a:pt x="454462" y="353050"/>
                  </a:lnTo>
                  <a:lnTo>
                    <a:pt x="487175" y="312751"/>
                  </a:lnTo>
                  <a:lnTo>
                    <a:pt x="520301" y="274156"/>
                  </a:lnTo>
                  <a:lnTo>
                    <a:pt x="553762" y="237425"/>
                  </a:lnTo>
                  <a:lnTo>
                    <a:pt x="587477" y="202716"/>
                  </a:lnTo>
                  <a:lnTo>
                    <a:pt x="621366" y="170190"/>
                  </a:lnTo>
                  <a:lnTo>
                    <a:pt x="655350" y="140005"/>
                  </a:lnTo>
                  <a:lnTo>
                    <a:pt x="689349" y="112320"/>
                  </a:lnTo>
                  <a:lnTo>
                    <a:pt x="723283" y="87297"/>
                  </a:lnTo>
                  <a:lnTo>
                    <a:pt x="757072" y="65092"/>
                  </a:lnTo>
                  <a:lnTo>
                    <a:pt x="790636" y="45867"/>
                  </a:lnTo>
                  <a:lnTo>
                    <a:pt x="856771" y="16990"/>
                  </a:lnTo>
                  <a:lnTo>
                    <a:pt x="921049" y="1940"/>
                  </a:lnTo>
                  <a:lnTo>
                    <a:pt x="952292" y="0"/>
                  </a:lnTo>
                  <a:lnTo>
                    <a:pt x="981433" y="2046"/>
                  </a:lnTo>
                  <a:lnTo>
                    <a:pt x="1042163" y="17900"/>
                  </a:lnTo>
                  <a:lnTo>
                    <a:pt x="1105539" y="48285"/>
                  </a:lnTo>
                  <a:lnTo>
                    <a:pt x="1137987" y="68495"/>
                  </a:lnTo>
                  <a:lnTo>
                    <a:pt x="1170819" y="91819"/>
                  </a:lnTo>
                  <a:lnTo>
                    <a:pt x="1203941" y="118086"/>
                  </a:lnTo>
                  <a:lnTo>
                    <a:pt x="1237261" y="147123"/>
                  </a:lnTo>
                  <a:lnTo>
                    <a:pt x="1270687" y="178756"/>
                  </a:lnTo>
                  <a:lnTo>
                    <a:pt x="1304125" y="212814"/>
                  </a:lnTo>
                  <a:lnTo>
                    <a:pt x="1337483" y="249124"/>
                  </a:lnTo>
                  <a:lnTo>
                    <a:pt x="1370668" y="287512"/>
                  </a:lnTo>
                  <a:lnTo>
                    <a:pt x="1403588" y="327807"/>
                  </a:lnTo>
                  <a:lnTo>
                    <a:pt x="1436150" y="369836"/>
                  </a:lnTo>
                  <a:lnTo>
                    <a:pt x="1468261" y="413427"/>
                  </a:lnTo>
                  <a:lnTo>
                    <a:pt x="1499828" y="458406"/>
                  </a:lnTo>
                  <a:lnTo>
                    <a:pt x="1530759" y="504600"/>
                  </a:lnTo>
                  <a:lnTo>
                    <a:pt x="1560961" y="551839"/>
                  </a:lnTo>
                  <a:lnTo>
                    <a:pt x="1590341" y="599948"/>
                  </a:lnTo>
                  <a:lnTo>
                    <a:pt x="1618807" y="648755"/>
                  </a:lnTo>
                  <a:lnTo>
                    <a:pt x="1646266" y="698088"/>
                  </a:lnTo>
                  <a:lnTo>
                    <a:pt x="1672625" y="747774"/>
                  </a:lnTo>
                  <a:lnTo>
                    <a:pt x="1697792" y="797640"/>
                  </a:lnTo>
                  <a:lnTo>
                    <a:pt x="1721673" y="847514"/>
                  </a:lnTo>
                  <a:lnTo>
                    <a:pt x="1744177" y="897223"/>
                  </a:lnTo>
                  <a:lnTo>
                    <a:pt x="1765210" y="946595"/>
                  </a:lnTo>
                  <a:lnTo>
                    <a:pt x="1784680" y="995456"/>
                  </a:lnTo>
                  <a:lnTo>
                    <a:pt x="1802494" y="1043634"/>
                  </a:lnTo>
                  <a:lnTo>
                    <a:pt x="1818559" y="1090958"/>
                  </a:lnTo>
                  <a:lnTo>
                    <a:pt x="1832784" y="1137253"/>
                  </a:lnTo>
                  <a:lnTo>
                    <a:pt x="1845074" y="1182347"/>
                  </a:lnTo>
                  <a:lnTo>
                    <a:pt x="1855337" y="1226069"/>
                  </a:lnTo>
                  <a:lnTo>
                    <a:pt x="1863481" y="1268244"/>
                  </a:lnTo>
                  <a:lnTo>
                    <a:pt x="1869413" y="1308701"/>
                  </a:lnTo>
                  <a:lnTo>
                    <a:pt x="1873040" y="1347267"/>
                  </a:lnTo>
                  <a:lnTo>
                    <a:pt x="1874270" y="1383769"/>
                  </a:lnTo>
                  <a:lnTo>
                    <a:pt x="1872041" y="1435931"/>
                  </a:lnTo>
                  <a:lnTo>
                    <a:pt x="1865456" y="1483652"/>
                  </a:lnTo>
                  <a:lnTo>
                    <a:pt x="1854667" y="1527131"/>
                  </a:lnTo>
                  <a:lnTo>
                    <a:pt x="1839827" y="1566565"/>
                  </a:lnTo>
                  <a:lnTo>
                    <a:pt x="1821086" y="1602153"/>
                  </a:lnTo>
                  <a:lnTo>
                    <a:pt x="1798598" y="1634090"/>
                  </a:lnTo>
                  <a:lnTo>
                    <a:pt x="1772514" y="1662576"/>
                  </a:lnTo>
                  <a:lnTo>
                    <a:pt x="1742986" y="1687807"/>
                  </a:lnTo>
                  <a:lnTo>
                    <a:pt x="1710166" y="1709982"/>
                  </a:lnTo>
                  <a:lnTo>
                    <a:pt x="1674207" y="1729297"/>
                  </a:lnTo>
                  <a:lnTo>
                    <a:pt x="1635260" y="1745951"/>
                  </a:lnTo>
                  <a:lnTo>
                    <a:pt x="1593478" y="1760140"/>
                  </a:lnTo>
                  <a:lnTo>
                    <a:pt x="1549012" y="1772063"/>
                  </a:lnTo>
                  <a:lnTo>
                    <a:pt x="1502015" y="1781917"/>
                  </a:lnTo>
                  <a:lnTo>
                    <a:pt x="1452639" y="1789900"/>
                  </a:lnTo>
                  <a:lnTo>
                    <a:pt x="1401036" y="1796209"/>
                  </a:lnTo>
                  <a:lnTo>
                    <a:pt x="1347357" y="1801041"/>
                  </a:lnTo>
                  <a:lnTo>
                    <a:pt x="1321728" y="1827596"/>
                  </a:lnTo>
                  <a:lnTo>
                    <a:pt x="1289870" y="1852065"/>
                  </a:lnTo>
                  <a:lnTo>
                    <a:pt x="1252316" y="1874171"/>
                  </a:lnTo>
                  <a:lnTo>
                    <a:pt x="1209599" y="1893636"/>
                  </a:lnTo>
                  <a:lnTo>
                    <a:pt x="1162253" y="1910184"/>
                  </a:lnTo>
                  <a:lnTo>
                    <a:pt x="1110812" y="1923537"/>
                  </a:lnTo>
                  <a:lnTo>
                    <a:pt x="1055809" y="1933418"/>
                  </a:lnTo>
                  <a:lnTo>
                    <a:pt x="997779" y="1939550"/>
                  </a:lnTo>
                  <a:lnTo>
                    <a:pt x="937255" y="1941656"/>
                  </a:lnTo>
                  <a:close/>
                </a:path>
              </a:pathLst>
            </a:custGeom>
            <a:solidFill>
              <a:srgbClr val="BEB08F"/>
            </a:solidFill>
          </p:spPr>
          <p:txBody>
            <a:bodyPr wrap="square" lIns="0" tIns="0" rIns="0" bIns="0" rtlCol="0"/>
            <a:lstStyle/>
            <a:p>
              <a:endParaRPr/>
            </a:p>
          </p:txBody>
        </p:sp>
        <p:sp>
          <p:nvSpPr>
            <p:cNvPr id="25" name="object 25"/>
            <p:cNvSpPr/>
            <p:nvPr/>
          </p:nvSpPr>
          <p:spPr>
            <a:xfrm>
              <a:off x="3364934" y="6371441"/>
              <a:ext cx="828040" cy="1739264"/>
            </a:xfrm>
            <a:custGeom>
              <a:avLst/>
              <a:gdLst/>
              <a:ahLst/>
              <a:cxnLst/>
              <a:rect l="l" t="t" r="r" b="b"/>
              <a:pathLst>
                <a:path w="828039" h="1739265">
                  <a:moveTo>
                    <a:pt x="0" y="1739094"/>
                  </a:moveTo>
                  <a:lnTo>
                    <a:pt x="45535" y="1715205"/>
                  </a:lnTo>
                  <a:lnTo>
                    <a:pt x="88719" y="1687398"/>
                  </a:lnTo>
                  <a:lnTo>
                    <a:pt x="129442" y="1655961"/>
                  </a:lnTo>
                  <a:lnTo>
                    <a:pt x="167600" y="1621187"/>
                  </a:lnTo>
                  <a:lnTo>
                    <a:pt x="203084" y="1583365"/>
                  </a:lnTo>
                  <a:lnTo>
                    <a:pt x="235787" y="1542787"/>
                  </a:lnTo>
                  <a:lnTo>
                    <a:pt x="272347" y="1560770"/>
                  </a:lnTo>
                  <a:lnTo>
                    <a:pt x="312268" y="1571716"/>
                  </a:lnTo>
                  <a:lnTo>
                    <a:pt x="354038" y="1577159"/>
                  </a:lnTo>
                  <a:lnTo>
                    <a:pt x="396147" y="1578633"/>
                  </a:lnTo>
                  <a:lnTo>
                    <a:pt x="423094" y="1578151"/>
                  </a:lnTo>
                  <a:lnTo>
                    <a:pt x="472736" y="1572139"/>
                  </a:lnTo>
                  <a:lnTo>
                    <a:pt x="520236" y="1556755"/>
                  </a:lnTo>
                  <a:lnTo>
                    <a:pt x="562593" y="1531381"/>
                  </a:lnTo>
                  <a:lnTo>
                    <a:pt x="596807" y="1495395"/>
                  </a:lnTo>
                  <a:lnTo>
                    <a:pt x="619270" y="1455852"/>
                  </a:lnTo>
                  <a:lnTo>
                    <a:pt x="634639" y="1413293"/>
                  </a:lnTo>
                  <a:lnTo>
                    <a:pt x="644280" y="1368688"/>
                  </a:lnTo>
                  <a:lnTo>
                    <a:pt x="649560" y="1323011"/>
                  </a:lnTo>
                  <a:lnTo>
                    <a:pt x="651847" y="1277234"/>
                  </a:lnTo>
                  <a:lnTo>
                    <a:pt x="652506" y="1232329"/>
                  </a:lnTo>
                  <a:lnTo>
                    <a:pt x="651500" y="1178468"/>
                  </a:lnTo>
                  <a:lnTo>
                    <a:pt x="648152" y="1124611"/>
                  </a:lnTo>
                  <a:lnTo>
                    <a:pt x="642686" y="1070860"/>
                  </a:lnTo>
                  <a:lnTo>
                    <a:pt x="635325" y="1017320"/>
                  </a:lnTo>
                  <a:lnTo>
                    <a:pt x="626293" y="964094"/>
                  </a:lnTo>
                  <a:lnTo>
                    <a:pt x="615814" y="911286"/>
                  </a:lnTo>
                  <a:lnTo>
                    <a:pt x="604259" y="863068"/>
                  </a:lnTo>
                  <a:lnTo>
                    <a:pt x="590339" y="815618"/>
                  </a:lnTo>
                  <a:lnTo>
                    <a:pt x="574237" y="768905"/>
                  </a:lnTo>
                  <a:lnTo>
                    <a:pt x="556137" y="722899"/>
                  </a:lnTo>
                  <a:lnTo>
                    <a:pt x="536222" y="677569"/>
                  </a:lnTo>
                  <a:lnTo>
                    <a:pt x="514675" y="632885"/>
                  </a:lnTo>
                  <a:lnTo>
                    <a:pt x="491680" y="588814"/>
                  </a:lnTo>
                  <a:lnTo>
                    <a:pt x="467420" y="545328"/>
                  </a:lnTo>
                  <a:lnTo>
                    <a:pt x="442078" y="502394"/>
                  </a:lnTo>
                  <a:lnTo>
                    <a:pt x="415838" y="459982"/>
                  </a:lnTo>
                  <a:lnTo>
                    <a:pt x="388883" y="418062"/>
                  </a:lnTo>
                  <a:lnTo>
                    <a:pt x="361396" y="376602"/>
                  </a:lnTo>
                  <a:lnTo>
                    <a:pt x="333561" y="335572"/>
                  </a:lnTo>
                  <a:lnTo>
                    <a:pt x="274426" y="250115"/>
                  </a:lnTo>
                  <a:lnTo>
                    <a:pt x="243027" y="205417"/>
                  </a:lnTo>
                  <a:lnTo>
                    <a:pt x="211081" y="161092"/>
                  </a:lnTo>
                  <a:lnTo>
                    <a:pt x="178302" y="117390"/>
                  </a:lnTo>
                  <a:lnTo>
                    <a:pt x="144407" y="74556"/>
                  </a:lnTo>
                  <a:lnTo>
                    <a:pt x="109112" y="32838"/>
                  </a:lnTo>
                  <a:lnTo>
                    <a:pt x="77473" y="0"/>
                  </a:lnTo>
                  <a:lnTo>
                    <a:pt x="110086" y="19706"/>
                  </a:lnTo>
                  <a:lnTo>
                    <a:pt x="143106" y="42617"/>
                  </a:lnTo>
                  <a:lnTo>
                    <a:pt x="176432" y="68549"/>
                  </a:lnTo>
                  <a:lnTo>
                    <a:pt x="209966" y="97320"/>
                  </a:lnTo>
                  <a:lnTo>
                    <a:pt x="243606" y="128745"/>
                  </a:lnTo>
                  <a:lnTo>
                    <a:pt x="277252" y="162643"/>
                  </a:lnTo>
                  <a:lnTo>
                    <a:pt x="310805" y="198829"/>
                  </a:lnTo>
                  <a:lnTo>
                    <a:pt x="344165" y="237121"/>
                  </a:lnTo>
                  <a:lnTo>
                    <a:pt x="377230" y="277335"/>
                  </a:lnTo>
                  <a:lnTo>
                    <a:pt x="409902" y="319289"/>
                  </a:lnTo>
                  <a:lnTo>
                    <a:pt x="442080" y="362798"/>
                  </a:lnTo>
                  <a:lnTo>
                    <a:pt x="473664" y="407681"/>
                  </a:lnTo>
                  <a:lnTo>
                    <a:pt x="504554" y="453753"/>
                  </a:lnTo>
                  <a:lnTo>
                    <a:pt x="534650" y="500832"/>
                  </a:lnTo>
                  <a:lnTo>
                    <a:pt x="563851" y="548734"/>
                  </a:lnTo>
                  <a:lnTo>
                    <a:pt x="592058" y="597276"/>
                  </a:lnTo>
                  <a:lnTo>
                    <a:pt x="619171" y="646276"/>
                  </a:lnTo>
                  <a:lnTo>
                    <a:pt x="645089" y="695549"/>
                  </a:lnTo>
                  <a:lnTo>
                    <a:pt x="669712" y="744913"/>
                  </a:lnTo>
                  <a:lnTo>
                    <a:pt x="692941" y="794184"/>
                  </a:lnTo>
                  <a:lnTo>
                    <a:pt x="714675" y="843180"/>
                  </a:lnTo>
                  <a:lnTo>
                    <a:pt x="734814" y="891717"/>
                  </a:lnTo>
                  <a:lnTo>
                    <a:pt x="753259" y="939611"/>
                  </a:lnTo>
                  <a:lnTo>
                    <a:pt x="769908" y="986681"/>
                  </a:lnTo>
                  <a:lnTo>
                    <a:pt x="784662" y="1032742"/>
                  </a:lnTo>
                  <a:lnTo>
                    <a:pt x="797420" y="1077612"/>
                  </a:lnTo>
                  <a:lnTo>
                    <a:pt x="808084" y="1121107"/>
                  </a:lnTo>
                  <a:lnTo>
                    <a:pt x="816552" y="1163044"/>
                  </a:lnTo>
                  <a:lnTo>
                    <a:pt x="822724" y="1203240"/>
                  </a:lnTo>
                  <a:lnTo>
                    <a:pt x="826501" y="1241512"/>
                  </a:lnTo>
                  <a:lnTo>
                    <a:pt x="827782" y="1277677"/>
                  </a:lnTo>
                  <a:lnTo>
                    <a:pt x="824540" y="1338145"/>
                  </a:lnTo>
                  <a:lnTo>
                    <a:pt x="814993" y="1392308"/>
                  </a:lnTo>
                  <a:lnTo>
                    <a:pt x="799412" y="1440513"/>
                  </a:lnTo>
                  <a:lnTo>
                    <a:pt x="778068" y="1483110"/>
                  </a:lnTo>
                  <a:lnTo>
                    <a:pt x="751232" y="1520447"/>
                  </a:lnTo>
                  <a:lnTo>
                    <a:pt x="719174" y="1552871"/>
                  </a:lnTo>
                  <a:lnTo>
                    <a:pt x="682165" y="1580730"/>
                  </a:lnTo>
                  <a:lnTo>
                    <a:pt x="640476" y="1604373"/>
                  </a:lnTo>
                  <a:lnTo>
                    <a:pt x="432811" y="1649027"/>
                  </a:lnTo>
                  <a:lnTo>
                    <a:pt x="39611" y="1730975"/>
                  </a:lnTo>
                  <a:lnTo>
                    <a:pt x="0" y="1739094"/>
                  </a:lnTo>
                  <a:close/>
                </a:path>
              </a:pathLst>
            </a:custGeom>
            <a:solidFill>
              <a:srgbClr val="DAD1BA"/>
            </a:solidFill>
          </p:spPr>
          <p:txBody>
            <a:bodyPr wrap="square" lIns="0" tIns="0" rIns="0" bIns="0" rtlCol="0"/>
            <a:lstStyle/>
            <a:p>
              <a:endParaRPr/>
            </a:p>
          </p:txBody>
        </p:sp>
        <p:sp>
          <p:nvSpPr>
            <p:cNvPr id="26" name="object 26"/>
            <p:cNvSpPr/>
            <p:nvPr/>
          </p:nvSpPr>
          <p:spPr>
            <a:xfrm>
              <a:off x="2810054" y="5763465"/>
              <a:ext cx="1033780" cy="576580"/>
            </a:xfrm>
            <a:custGeom>
              <a:avLst/>
              <a:gdLst/>
              <a:ahLst/>
              <a:cxnLst/>
              <a:rect l="l" t="t" r="r" b="b"/>
              <a:pathLst>
                <a:path w="1033779" h="576579">
                  <a:moveTo>
                    <a:pt x="428340" y="576567"/>
                  </a:moveTo>
                  <a:lnTo>
                    <a:pt x="388553" y="569686"/>
                  </a:lnTo>
                  <a:lnTo>
                    <a:pt x="376115" y="565275"/>
                  </a:lnTo>
                  <a:lnTo>
                    <a:pt x="349111" y="514256"/>
                  </a:lnTo>
                  <a:lnTo>
                    <a:pt x="277288" y="396378"/>
                  </a:lnTo>
                  <a:lnTo>
                    <a:pt x="174428" y="264404"/>
                  </a:lnTo>
                  <a:lnTo>
                    <a:pt x="54313" y="171098"/>
                  </a:lnTo>
                  <a:lnTo>
                    <a:pt x="21264" y="151908"/>
                  </a:lnTo>
                  <a:lnTo>
                    <a:pt x="3734" y="132406"/>
                  </a:lnTo>
                  <a:lnTo>
                    <a:pt x="27020" y="78296"/>
                  </a:lnTo>
                  <a:lnTo>
                    <a:pt x="88535" y="52156"/>
                  </a:lnTo>
                  <a:lnTo>
                    <a:pt x="127919" y="43947"/>
                  </a:lnTo>
                  <a:lnTo>
                    <a:pt x="170754" y="39815"/>
                  </a:lnTo>
                  <a:lnTo>
                    <a:pt x="215317" y="40387"/>
                  </a:lnTo>
                  <a:lnTo>
                    <a:pt x="259884" y="46289"/>
                  </a:lnTo>
                  <a:lnTo>
                    <a:pt x="302732" y="58149"/>
                  </a:lnTo>
                  <a:lnTo>
                    <a:pt x="374431" y="76742"/>
                  </a:lnTo>
                  <a:lnTo>
                    <a:pt x="427086" y="76299"/>
                  </a:lnTo>
                  <a:lnTo>
                    <a:pt x="465513" y="62887"/>
                  </a:lnTo>
                  <a:lnTo>
                    <a:pt x="494525" y="42569"/>
                  </a:lnTo>
                  <a:lnTo>
                    <a:pt x="518940" y="21410"/>
                  </a:lnTo>
                  <a:lnTo>
                    <a:pt x="543572" y="5476"/>
                  </a:lnTo>
                  <a:lnTo>
                    <a:pt x="572847" y="0"/>
                  </a:lnTo>
                  <a:lnTo>
                    <a:pt x="612786" y="3079"/>
                  </a:lnTo>
                  <a:lnTo>
                    <a:pt x="659310" y="14978"/>
                  </a:lnTo>
                  <a:lnTo>
                    <a:pt x="708338" y="35961"/>
                  </a:lnTo>
                  <a:lnTo>
                    <a:pt x="755791" y="66293"/>
                  </a:lnTo>
                  <a:lnTo>
                    <a:pt x="797586" y="106238"/>
                  </a:lnTo>
                  <a:lnTo>
                    <a:pt x="829645" y="156062"/>
                  </a:lnTo>
                  <a:lnTo>
                    <a:pt x="855474" y="200359"/>
                  </a:lnTo>
                  <a:lnTo>
                    <a:pt x="881579" y="227686"/>
                  </a:lnTo>
                  <a:lnTo>
                    <a:pt x="908221" y="244094"/>
                  </a:lnTo>
                  <a:lnTo>
                    <a:pt x="935660" y="255636"/>
                  </a:lnTo>
                  <a:lnTo>
                    <a:pt x="964158" y="268363"/>
                  </a:lnTo>
                  <a:lnTo>
                    <a:pt x="993975" y="288325"/>
                  </a:lnTo>
                  <a:lnTo>
                    <a:pt x="1025372" y="321575"/>
                  </a:lnTo>
                  <a:lnTo>
                    <a:pt x="1033488" y="339793"/>
                  </a:lnTo>
                  <a:lnTo>
                    <a:pt x="1028916" y="355599"/>
                  </a:lnTo>
                  <a:lnTo>
                    <a:pt x="988654" y="381894"/>
                  </a:lnTo>
                  <a:lnTo>
                    <a:pt x="918475" y="404294"/>
                  </a:lnTo>
                  <a:lnTo>
                    <a:pt x="832266" y="426629"/>
                  </a:lnTo>
                  <a:lnTo>
                    <a:pt x="787491" y="438970"/>
                  </a:lnTo>
                  <a:lnTo>
                    <a:pt x="743916" y="452732"/>
                  </a:lnTo>
                  <a:lnTo>
                    <a:pt x="703277" y="468393"/>
                  </a:lnTo>
                  <a:lnTo>
                    <a:pt x="667310" y="486434"/>
                  </a:lnTo>
                  <a:lnTo>
                    <a:pt x="616338" y="531569"/>
                  </a:lnTo>
                  <a:lnTo>
                    <a:pt x="604805" y="559621"/>
                  </a:lnTo>
                  <a:lnTo>
                    <a:pt x="499187" y="576388"/>
                  </a:lnTo>
                  <a:lnTo>
                    <a:pt x="428340" y="576567"/>
                  </a:lnTo>
                  <a:close/>
                </a:path>
              </a:pathLst>
            </a:custGeom>
            <a:solidFill>
              <a:srgbClr val="BEB08F"/>
            </a:solidFill>
          </p:spPr>
          <p:txBody>
            <a:bodyPr wrap="square" lIns="0" tIns="0" rIns="0" bIns="0" rtlCol="0"/>
            <a:lstStyle/>
            <a:p>
              <a:endParaRPr/>
            </a:p>
          </p:txBody>
        </p:sp>
        <p:sp>
          <p:nvSpPr>
            <p:cNvPr id="27" name="object 27"/>
            <p:cNvSpPr/>
            <p:nvPr/>
          </p:nvSpPr>
          <p:spPr>
            <a:xfrm>
              <a:off x="3291839" y="5800324"/>
              <a:ext cx="490855" cy="499109"/>
            </a:xfrm>
            <a:custGeom>
              <a:avLst/>
              <a:gdLst/>
              <a:ahLst/>
              <a:cxnLst/>
              <a:rect l="l" t="t" r="r" b="b"/>
              <a:pathLst>
                <a:path w="490854" h="499110">
                  <a:moveTo>
                    <a:pt x="674" y="498585"/>
                  </a:moveTo>
                  <a:lnTo>
                    <a:pt x="8629" y="433796"/>
                  </a:lnTo>
                  <a:lnTo>
                    <a:pt x="59260" y="381547"/>
                  </a:lnTo>
                  <a:lnTo>
                    <a:pt x="101792" y="353898"/>
                  </a:lnTo>
                  <a:lnTo>
                    <a:pt x="138673" y="321298"/>
                  </a:lnTo>
                  <a:lnTo>
                    <a:pt x="169442" y="282948"/>
                  </a:lnTo>
                  <a:lnTo>
                    <a:pt x="193635" y="238045"/>
                  </a:lnTo>
                  <a:lnTo>
                    <a:pt x="206667" y="190700"/>
                  </a:lnTo>
                  <a:lnTo>
                    <a:pt x="205861" y="145644"/>
                  </a:lnTo>
                  <a:lnTo>
                    <a:pt x="193259" y="103460"/>
                  </a:lnTo>
                  <a:lnTo>
                    <a:pt x="170903" y="64736"/>
                  </a:lnTo>
                  <a:lnTo>
                    <a:pt x="140834" y="30054"/>
                  </a:lnTo>
                  <a:lnTo>
                    <a:pt x="105095" y="0"/>
                  </a:lnTo>
                  <a:lnTo>
                    <a:pt x="147135" y="6664"/>
                  </a:lnTo>
                  <a:lnTo>
                    <a:pt x="194130" y="23121"/>
                  </a:lnTo>
                  <a:lnTo>
                    <a:pt x="241073" y="49694"/>
                  </a:lnTo>
                  <a:lnTo>
                    <a:pt x="282957" y="86705"/>
                  </a:lnTo>
                  <a:lnTo>
                    <a:pt x="314777" y="134479"/>
                  </a:lnTo>
                  <a:lnTo>
                    <a:pt x="340822" y="177542"/>
                  </a:lnTo>
                  <a:lnTo>
                    <a:pt x="367228" y="201844"/>
                  </a:lnTo>
                  <a:lnTo>
                    <a:pt x="394356" y="215687"/>
                  </a:lnTo>
                  <a:lnTo>
                    <a:pt x="422566" y="227376"/>
                  </a:lnTo>
                  <a:lnTo>
                    <a:pt x="452220" y="245212"/>
                  </a:lnTo>
                  <a:lnTo>
                    <a:pt x="483678" y="277499"/>
                  </a:lnTo>
                  <a:lnTo>
                    <a:pt x="490763" y="295432"/>
                  </a:lnTo>
                  <a:lnTo>
                    <a:pt x="483570" y="310682"/>
                  </a:lnTo>
                  <a:lnTo>
                    <a:pt x="464402" y="323884"/>
                  </a:lnTo>
                  <a:lnTo>
                    <a:pt x="435562" y="335672"/>
                  </a:lnTo>
                  <a:lnTo>
                    <a:pt x="399351" y="346682"/>
                  </a:lnTo>
                  <a:lnTo>
                    <a:pt x="314027" y="368908"/>
                  </a:lnTo>
                  <a:lnTo>
                    <a:pt x="269519" y="381394"/>
                  </a:lnTo>
                  <a:lnTo>
                    <a:pt x="226850" y="395641"/>
                  </a:lnTo>
                  <a:lnTo>
                    <a:pt x="188322" y="412285"/>
                  </a:lnTo>
                  <a:lnTo>
                    <a:pt x="132902" y="455303"/>
                  </a:lnTo>
                  <a:lnTo>
                    <a:pt x="120614" y="482948"/>
                  </a:lnTo>
                  <a:lnTo>
                    <a:pt x="84719" y="490178"/>
                  </a:lnTo>
                  <a:lnTo>
                    <a:pt x="52885" y="494961"/>
                  </a:lnTo>
                  <a:lnTo>
                    <a:pt x="24930" y="497647"/>
                  </a:lnTo>
                  <a:lnTo>
                    <a:pt x="675" y="498585"/>
                  </a:lnTo>
                  <a:close/>
                </a:path>
              </a:pathLst>
            </a:custGeom>
            <a:solidFill>
              <a:srgbClr val="DAD1BA"/>
            </a:solidFill>
          </p:spPr>
          <p:txBody>
            <a:bodyPr wrap="square" lIns="0" tIns="0" rIns="0" bIns="0" rtlCol="0"/>
            <a:lstStyle/>
            <a:p>
              <a:endParaRPr/>
            </a:p>
          </p:txBody>
        </p:sp>
        <p:sp>
          <p:nvSpPr>
            <p:cNvPr id="28" name="object 28"/>
            <p:cNvSpPr/>
            <p:nvPr/>
          </p:nvSpPr>
          <p:spPr>
            <a:xfrm>
              <a:off x="3135771" y="6287952"/>
              <a:ext cx="321310" cy="73025"/>
            </a:xfrm>
            <a:custGeom>
              <a:avLst/>
              <a:gdLst/>
              <a:ahLst/>
              <a:cxnLst/>
              <a:rect l="l" t="t" r="r" b="b"/>
              <a:pathLst>
                <a:path w="321310" h="73025">
                  <a:moveTo>
                    <a:pt x="166968" y="73024"/>
                  </a:moveTo>
                  <a:lnTo>
                    <a:pt x="111551" y="70641"/>
                  </a:lnTo>
                  <a:lnTo>
                    <a:pt x="66037" y="65326"/>
                  </a:lnTo>
                  <a:lnTo>
                    <a:pt x="21044" y="56906"/>
                  </a:lnTo>
                  <a:lnTo>
                    <a:pt x="0" y="33952"/>
                  </a:lnTo>
                  <a:lnTo>
                    <a:pt x="473" y="22745"/>
                  </a:lnTo>
                  <a:lnTo>
                    <a:pt x="5184" y="12594"/>
                  </a:lnTo>
                  <a:lnTo>
                    <a:pt x="13165" y="5318"/>
                  </a:lnTo>
                  <a:lnTo>
                    <a:pt x="23311" y="1584"/>
                  </a:lnTo>
                  <a:lnTo>
                    <a:pt x="34518" y="2056"/>
                  </a:lnTo>
                  <a:lnTo>
                    <a:pt x="50299" y="5351"/>
                  </a:lnTo>
                  <a:lnTo>
                    <a:pt x="90928" y="11642"/>
                  </a:lnTo>
                  <a:lnTo>
                    <a:pt x="148712" y="16190"/>
                  </a:lnTo>
                  <a:lnTo>
                    <a:pt x="215961" y="14254"/>
                  </a:lnTo>
                  <a:lnTo>
                    <a:pt x="284982" y="1093"/>
                  </a:lnTo>
                  <a:lnTo>
                    <a:pt x="296138" y="0"/>
                  </a:lnTo>
                  <a:lnTo>
                    <a:pt x="306470" y="3168"/>
                  </a:lnTo>
                  <a:lnTo>
                    <a:pt x="314841" y="9991"/>
                  </a:lnTo>
                  <a:lnTo>
                    <a:pt x="320110" y="19858"/>
                  </a:lnTo>
                  <a:lnTo>
                    <a:pt x="321204" y="31014"/>
                  </a:lnTo>
                  <a:lnTo>
                    <a:pt x="318035" y="41359"/>
                  </a:lnTo>
                  <a:lnTo>
                    <a:pt x="267456" y="63586"/>
                  </a:lnTo>
                  <a:lnTo>
                    <a:pt x="199637" y="72118"/>
                  </a:lnTo>
                  <a:lnTo>
                    <a:pt x="166968" y="73024"/>
                  </a:lnTo>
                  <a:close/>
                </a:path>
              </a:pathLst>
            </a:custGeom>
            <a:solidFill>
              <a:srgbClr val="746B57"/>
            </a:solidFill>
          </p:spPr>
          <p:txBody>
            <a:bodyPr wrap="square" lIns="0" tIns="0" rIns="0" bIns="0" rtlCol="0"/>
            <a:lstStyle/>
            <a:p>
              <a:endParaRPr/>
            </a:p>
          </p:txBody>
        </p:sp>
        <p:sp>
          <p:nvSpPr>
            <p:cNvPr id="29" name="object 29"/>
            <p:cNvSpPr/>
            <p:nvPr/>
          </p:nvSpPr>
          <p:spPr>
            <a:xfrm>
              <a:off x="2915254" y="7974132"/>
              <a:ext cx="17145" cy="20955"/>
            </a:xfrm>
            <a:custGeom>
              <a:avLst/>
              <a:gdLst/>
              <a:ahLst/>
              <a:cxnLst/>
              <a:rect l="l" t="t" r="r" b="b"/>
              <a:pathLst>
                <a:path w="17144" h="20954">
                  <a:moveTo>
                    <a:pt x="6255" y="20568"/>
                  </a:moveTo>
                  <a:lnTo>
                    <a:pt x="4090" y="17200"/>
                  </a:lnTo>
                  <a:lnTo>
                    <a:pt x="2045" y="13712"/>
                  </a:lnTo>
                  <a:lnTo>
                    <a:pt x="0" y="10344"/>
                  </a:lnTo>
                  <a:lnTo>
                    <a:pt x="5654" y="7096"/>
                  </a:lnTo>
                  <a:lnTo>
                    <a:pt x="11308" y="3728"/>
                  </a:lnTo>
                  <a:lnTo>
                    <a:pt x="16841" y="0"/>
                  </a:lnTo>
                  <a:lnTo>
                    <a:pt x="13954" y="6856"/>
                  </a:lnTo>
                  <a:lnTo>
                    <a:pt x="10466" y="13712"/>
                  </a:lnTo>
                  <a:lnTo>
                    <a:pt x="6255" y="20568"/>
                  </a:lnTo>
                  <a:close/>
                </a:path>
              </a:pathLst>
            </a:custGeom>
            <a:solidFill>
              <a:srgbClr val="DAD1BA"/>
            </a:solidFill>
          </p:spPr>
          <p:txBody>
            <a:bodyPr wrap="square" lIns="0" tIns="0" rIns="0" bIns="0" rtlCol="0"/>
            <a:lstStyle/>
            <a:p>
              <a:endParaRPr/>
            </a:p>
          </p:txBody>
        </p:sp>
        <p:sp>
          <p:nvSpPr>
            <p:cNvPr id="30" name="object 30"/>
            <p:cNvSpPr/>
            <p:nvPr/>
          </p:nvSpPr>
          <p:spPr>
            <a:xfrm>
              <a:off x="3014381" y="6627410"/>
              <a:ext cx="621665" cy="1272540"/>
            </a:xfrm>
            <a:custGeom>
              <a:avLst/>
              <a:gdLst/>
              <a:ahLst/>
              <a:cxnLst/>
              <a:rect l="l" t="t" r="r" b="b"/>
              <a:pathLst>
                <a:path w="621664" h="1272540">
                  <a:moveTo>
                    <a:pt x="399205" y="931013"/>
                  </a:moveTo>
                  <a:lnTo>
                    <a:pt x="239396" y="931013"/>
                  </a:lnTo>
                  <a:lnTo>
                    <a:pt x="237985" y="873877"/>
                  </a:lnTo>
                  <a:lnTo>
                    <a:pt x="236490" y="819051"/>
                  </a:lnTo>
                  <a:lnTo>
                    <a:pt x="234849" y="763301"/>
                  </a:lnTo>
                  <a:lnTo>
                    <a:pt x="233121" y="707782"/>
                  </a:lnTo>
                  <a:lnTo>
                    <a:pt x="231336" y="652551"/>
                  </a:lnTo>
                  <a:lnTo>
                    <a:pt x="191706" y="634339"/>
                  </a:lnTo>
                  <a:lnTo>
                    <a:pt x="152896" y="612483"/>
                  </a:lnTo>
                  <a:lnTo>
                    <a:pt x="115929" y="585708"/>
                  </a:lnTo>
                  <a:lnTo>
                    <a:pt x="81825" y="552739"/>
                  </a:lnTo>
                  <a:lnTo>
                    <a:pt x="51608" y="512298"/>
                  </a:lnTo>
                  <a:lnTo>
                    <a:pt x="32420" y="472613"/>
                  </a:lnTo>
                  <a:lnTo>
                    <a:pt x="23204" y="431109"/>
                  </a:lnTo>
                  <a:lnTo>
                    <a:pt x="23943" y="388711"/>
                  </a:lnTo>
                  <a:lnTo>
                    <a:pt x="34620" y="346341"/>
                  </a:lnTo>
                  <a:lnTo>
                    <a:pt x="55217" y="304924"/>
                  </a:lnTo>
                  <a:lnTo>
                    <a:pt x="86273" y="264824"/>
                  </a:lnTo>
                  <a:lnTo>
                    <a:pt x="125201" y="229505"/>
                  </a:lnTo>
                  <a:lnTo>
                    <a:pt x="170220" y="199779"/>
                  </a:lnTo>
                  <a:lnTo>
                    <a:pt x="219547" y="176459"/>
                  </a:lnTo>
                  <a:lnTo>
                    <a:pt x="219264" y="135182"/>
                  </a:lnTo>
                  <a:lnTo>
                    <a:pt x="219164" y="116737"/>
                  </a:lnTo>
                  <a:lnTo>
                    <a:pt x="219065" y="79869"/>
                  </a:lnTo>
                  <a:lnTo>
                    <a:pt x="225338" y="48817"/>
                  </a:lnTo>
                  <a:lnTo>
                    <a:pt x="242449" y="23425"/>
                  </a:lnTo>
                  <a:lnTo>
                    <a:pt x="267838" y="6288"/>
                  </a:lnTo>
                  <a:lnTo>
                    <a:pt x="298944" y="0"/>
                  </a:lnTo>
                  <a:lnTo>
                    <a:pt x="330070" y="6288"/>
                  </a:lnTo>
                  <a:lnTo>
                    <a:pt x="355500" y="23425"/>
                  </a:lnTo>
                  <a:lnTo>
                    <a:pt x="372652" y="48817"/>
                  </a:lnTo>
                  <a:lnTo>
                    <a:pt x="378944" y="79869"/>
                  </a:lnTo>
                  <a:lnTo>
                    <a:pt x="379045" y="135182"/>
                  </a:lnTo>
                  <a:lnTo>
                    <a:pt x="379184" y="153605"/>
                  </a:lnTo>
                  <a:lnTo>
                    <a:pt x="429444" y="165278"/>
                  </a:lnTo>
                  <a:lnTo>
                    <a:pt x="473859" y="186600"/>
                  </a:lnTo>
                  <a:lnTo>
                    <a:pt x="511611" y="216940"/>
                  </a:lnTo>
                  <a:lnTo>
                    <a:pt x="541880" y="255669"/>
                  </a:lnTo>
                  <a:lnTo>
                    <a:pt x="563845" y="302158"/>
                  </a:lnTo>
                  <a:lnTo>
                    <a:pt x="566047" y="318156"/>
                  </a:lnTo>
                  <a:lnTo>
                    <a:pt x="381711" y="318156"/>
                  </a:lnTo>
                  <a:lnTo>
                    <a:pt x="382604" y="355926"/>
                  </a:lnTo>
                  <a:lnTo>
                    <a:pt x="222674" y="355926"/>
                  </a:lnTo>
                  <a:lnTo>
                    <a:pt x="213086" y="363900"/>
                  </a:lnTo>
                  <a:lnTo>
                    <a:pt x="183647" y="404016"/>
                  </a:lnTo>
                  <a:lnTo>
                    <a:pt x="182149" y="414400"/>
                  </a:lnTo>
                  <a:lnTo>
                    <a:pt x="183921" y="421919"/>
                  </a:lnTo>
                  <a:lnTo>
                    <a:pt x="186946" y="427376"/>
                  </a:lnTo>
                  <a:lnTo>
                    <a:pt x="195146" y="439098"/>
                  </a:lnTo>
                  <a:lnTo>
                    <a:pt x="204374" y="449794"/>
                  </a:lnTo>
                  <a:lnTo>
                    <a:pt x="214571" y="459565"/>
                  </a:lnTo>
                  <a:lnTo>
                    <a:pt x="225682" y="468513"/>
                  </a:lnTo>
                  <a:lnTo>
                    <a:pt x="385592" y="468513"/>
                  </a:lnTo>
                  <a:lnTo>
                    <a:pt x="386109" y="486631"/>
                  </a:lnTo>
                  <a:lnTo>
                    <a:pt x="387846" y="542489"/>
                  </a:lnTo>
                  <a:lnTo>
                    <a:pt x="407184" y="550682"/>
                  </a:lnTo>
                  <a:lnTo>
                    <a:pt x="426523" y="559495"/>
                  </a:lnTo>
                  <a:lnTo>
                    <a:pt x="445771" y="569097"/>
                  </a:lnTo>
                  <a:lnTo>
                    <a:pt x="464838" y="579658"/>
                  </a:lnTo>
                  <a:lnTo>
                    <a:pt x="506808" y="609123"/>
                  </a:lnTo>
                  <a:lnTo>
                    <a:pt x="543153" y="644541"/>
                  </a:lnTo>
                  <a:lnTo>
                    <a:pt x="573316" y="684854"/>
                  </a:lnTo>
                  <a:lnTo>
                    <a:pt x="593830" y="723519"/>
                  </a:lnTo>
                  <a:lnTo>
                    <a:pt x="393500" y="723519"/>
                  </a:lnTo>
                  <a:lnTo>
                    <a:pt x="395115" y="777126"/>
                  </a:lnTo>
                  <a:lnTo>
                    <a:pt x="396673" y="830935"/>
                  </a:lnTo>
                  <a:lnTo>
                    <a:pt x="398124" y="885129"/>
                  </a:lnTo>
                  <a:lnTo>
                    <a:pt x="399205" y="931013"/>
                  </a:lnTo>
                  <a:close/>
                </a:path>
                <a:path w="621664" h="1272540">
                  <a:moveTo>
                    <a:pt x="483347" y="408245"/>
                  </a:moveTo>
                  <a:lnTo>
                    <a:pt x="453725" y="400447"/>
                  </a:lnTo>
                  <a:lnTo>
                    <a:pt x="429179" y="382116"/>
                  </a:lnTo>
                  <a:lnTo>
                    <a:pt x="412989" y="354843"/>
                  </a:lnTo>
                  <a:lnTo>
                    <a:pt x="407459" y="342277"/>
                  </a:lnTo>
                  <a:lnTo>
                    <a:pt x="400508" y="332079"/>
                  </a:lnTo>
                  <a:lnTo>
                    <a:pt x="391978" y="324091"/>
                  </a:lnTo>
                  <a:lnTo>
                    <a:pt x="381711" y="318156"/>
                  </a:lnTo>
                  <a:lnTo>
                    <a:pt x="566047" y="318156"/>
                  </a:lnTo>
                  <a:lnTo>
                    <a:pt x="568170" y="333570"/>
                  </a:lnTo>
                  <a:lnTo>
                    <a:pt x="560371" y="363188"/>
                  </a:lnTo>
                  <a:lnTo>
                    <a:pt x="542038" y="387732"/>
                  </a:lnTo>
                  <a:lnTo>
                    <a:pt x="514762" y="403920"/>
                  </a:lnTo>
                  <a:lnTo>
                    <a:pt x="483347" y="408245"/>
                  </a:lnTo>
                  <a:close/>
                </a:path>
                <a:path w="621664" h="1272540">
                  <a:moveTo>
                    <a:pt x="385592" y="468513"/>
                  </a:moveTo>
                  <a:lnTo>
                    <a:pt x="225682" y="468513"/>
                  </a:lnTo>
                  <a:lnTo>
                    <a:pt x="222674" y="355926"/>
                  </a:lnTo>
                  <a:lnTo>
                    <a:pt x="382604" y="355926"/>
                  </a:lnTo>
                  <a:lnTo>
                    <a:pt x="384523" y="431109"/>
                  </a:lnTo>
                  <a:lnTo>
                    <a:pt x="385592" y="468513"/>
                  </a:lnTo>
                  <a:close/>
                </a:path>
                <a:path w="621664" h="1272540">
                  <a:moveTo>
                    <a:pt x="605467" y="939072"/>
                  </a:moveTo>
                  <a:lnTo>
                    <a:pt x="399395" y="939072"/>
                  </a:lnTo>
                  <a:lnTo>
                    <a:pt x="424613" y="925136"/>
                  </a:lnTo>
                  <a:lnTo>
                    <a:pt x="443515" y="907151"/>
                  </a:lnTo>
                  <a:lnTo>
                    <a:pt x="455966" y="885129"/>
                  </a:lnTo>
                  <a:lnTo>
                    <a:pt x="461831" y="859082"/>
                  </a:lnTo>
                  <a:lnTo>
                    <a:pt x="459494" y="821120"/>
                  </a:lnTo>
                  <a:lnTo>
                    <a:pt x="446387" y="784174"/>
                  </a:lnTo>
                  <a:lnTo>
                    <a:pt x="423919" y="750791"/>
                  </a:lnTo>
                  <a:lnTo>
                    <a:pt x="393500" y="723519"/>
                  </a:lnTo>
                  <a:lnTo>
                    <a:pt x="593830" y="723519"/>
                  </a:lnTo>
                  <a:lnTo>
                    <a:pt x="596738" y="729002"/>
                  </a:lnTo>
                  <a:lnTo>
                    <a:pt x="612863" y="775927"/>
                  </a:lnTo>
                  <a:lnTo>
                    <a:pt x="621132" y="824572"/>
                  </a:lnTo>
                  <a:lnTo>
                    <a:pt x="620987" y="873877"/>
                  </a:lnTo>
                  <a:lnTo>
                    <a:pt x="611790" y="923121"/>
                  </a:lnTo>
                  <a:lnTo>
                    <a:pt x="605467" y="939072"/>
                  </a:lnTo>
                  <a:close/>
                </a:path>
                <a:path w="621664" h="1272540">
                  <a:moveTo>
                    <a:pt x="322643" y="1272385"/>
                  </a:moveTo>
                  <a:lnTo>
                    <a:pt x="266148" y="1249004"/>
                  </a:lnTo>
                  <a:lnTo>
                    <a:pt x="242764" y="1192515"/>
                  </a:lnTo>
                  <a:lnTo>
                    <a:pt x="242723" y="1170589"/>
                  </a:lnTo>
                  <a:lnTo>
                    <a:pt x="242599" y="1146430"/>
                  </a:lnTo>
                  <a:lnTo>
                    <a:pt x="242409" y="1123348"/>
                  </a:lnTo>
                  <a:lnTo>
                    <a:pt x="242163" y="1100255"/>
                  </a:lnTo>
                  <a:lnTo>
                    <a:pt x="209633" y="1090833"/>
                  </a:lnTo>
                  <a:lnTo>
                    <a:pt x="178163" y="1078649"/>
                  </a:lnTo>
                  <a:lnTo>
                    <a:pt x="119938" y="1046127"/>
                  </a:lnTo>
                  <a:lnTo>
                    <a:pt x="78050" y="1011179"/>
                  </a:lnTo>
                  <a:lnTo>
                    <a:pt x="44737" y="971024"/>
                  </a:lnTo>
                  <a:lnTo>
                    <a:pt x="20373" y="926342"/>
                  </a:lnTo>
                  <a:lnTo>
                    <a:pt x="5336" y="877815"/>
                  </a:lnTo>
                  <a:lnTo>
                    <a:pt x="0" y="826123"/>
                  </a:lnTo>
                  <a:lnTo>
                    <a:pt x="6097" y="794977"/>
                  </a:lnTo>
                  <a:lnTo>
                    <a:pt x="23067" y="769469"/>
                  </a:lnTo>
                  <a:lnTo>
                    <a:pt x="48383" y="752170"/>
                  </a:lnTo>
                  <a:lnTo>
                    <a:pt x="79518" y="745652"/>
                  </a:lnTo>
                  <a:lnTo>
                    <a:pt x="79999" y="745652"/>
                  </a:lnTo>
                  <a:lnTo>
                    <a:pt x="136314" y="768882"/>
                  </a:lnTo>
                  <a:lnTo>
                    <a:pt x="159878" y="825041"/>
                  </a:lnTo>
                  <a:lnTo>
                    <a:pt x="163254" y="851009"/>
                  </a:lnTo>
                  <a:lnTo>
                    <a:pt x="172990" y="874734"/>
                  </a:lnTo>
                  <a:lnTo>
                    <a:pt x="211366" y="915135"/>
                  </a:lnTo>
                  <a:lnTo>
                    <a:pt x="239396" y="931013"/>
                  </a:lnTo>
                  <a:lnTo>
                    <a:pt x="399205" y="931013"/>
                  </a:lnTo>
                  <a:lnTo>
                    <a:pt x="399395" y="939072"/>
                  </a:lnTo>
                  <a:lnTo>
                    <a:pt x="605467" y="939072"/>
                  </a:lnTo>
                  <a:lnTo>
                    <a:pt x="594004" y="967994"/>
                  </a:lnTo>
                  <a:lnTo>
                    <a:pt x="568085" y="1007936"/>
                  </a:lnTo>
                  <a:lnTo>
                    <a:pt x="534487" y="1042384"/>
                  </a:lnTo>
                  <a:lnTo>
                    <a:pt x="493664" y="1070779"/>
                  </a:lnTo>
                  <a:lnTo>
                    <a:pt x="446071" y="1092557"/>
                  </a:lnTo>
                  <a:lnTo>
                    <a:pt x="402041" y="1104586"/>
                  </a:lnTo>
                  <a:lnTo>
                    <a:pt x="402269" y="1126647"/>
                  </a:lnTo>
                  <a:lnTo>
                    <a:pt x="402402" y="1146430"/>
                  </a:lnTo>
                  <a:lnTo>
                    <a:pt x="402523" y="1192515"/>
                  </a:lnTo>
                  <a:lnTo>
                    <a:pt x="396250" y="1223618"/>
                  </a:lnTo>
                  <a:lnTo>
                    <a:pt x="379139" y="1249004"/>
                  </a:lnTo>
                  <a:lnTo>
                    <a:pt x="353750" y="1266113"/>
                  </a:lnTo>
                  <a:lnTo>
                    <a:pt x="322643" y="1272385"/>
                  </a:lnTo>
                  <a:close/>
                </a:path>
              </a:pathLst>
            </a:custGeom>
            <a:solidFill>
              <a:srgbClr val="746B57"/>
            </a:solidFill>
          </p:spPr>
          <p:txBody>
            <a:bodyPr wrap="square" lIns="0" tIns="0" rIns="0" bIns="0" rtlCol="0"/>
            <a:lstStyle/>
            <a:p>
              <a:endParaRPr/>
            </a:p>
          </p:txBody>
        </p:sp>
        <p:sp>
          <p:nvSpPr>
            <p:cNvPr id="31" name="object 31"/>
            <p:cNvSpPr/>
            <p:nvPr/>
          </p:nvSpPr>
          <p:spPr>
            <a:xfrm>
              <a:off x="1435824" y="7539189"/>
              <a:ext cx="2903220" cy="970915"/>
            </a:xfrm>
            <a:custGeom>
              <a:avLst/>
              <a:gdLst/>
              <a:ahLst/>
              <a:cxnLst/>
              <a:rect l="l" t="t" r="r" b="b"/>
              <a:pathLst>
                <a:path w="2903220" h="970915">
                  <a:moveTo>
                    <a:pt x="2902737" y="555218"/>
                  </a:moveTo>
                  <a:lnTo>
                    <a:pt x="2895206" y="478434"/>
                  </a:lnTo>
                  <a:lnTo>
                    <a:pt x="2822308" y="416166"/>
                  </a:lnTo>
                  <a:lnTo>
                    <a:pt x="2634665" y="422198"/>
                  </a:lnTo>
                  <a:lnTo>
                    <a:pt x="2351938" y="483387"/>
                  </a:lnTo>
                  <a:lnTo>
                    <a:pt x="2069960" y="542353"/>
                  </a:lnTo>
                  <a:lnTo>
                    <a:pt x="1853374" y="586765"/>
                  </a:lnTo>
                  <a:lnTo>
                    <a:pt x="1766824" y="604316"/>
                  </a:lnTo>
                  <a:lnTo>
                    <a:pt x="1716976" y="593966"/>
                  </a:lnTo>
                  <a:lnTo>
                    <a:pt x="1607921" y="554939"/>
                  </a:lnTo>
                  <a:lnTo>
                    <a:pt x="1500327" y="475221"/>
                  </a:lnTo>
                  <a:lnTo>
                    <a:pt x="1456994" y="348983"/>
                  </a:lnTo>
                  <a:lnTo>
                    <a:pt x="1632331" y="313817"/>
                  </a:lnTo>
                  <a:lnTo>
                    <a:pt x="2128558" y="283743"/>
                  </a:lnTo>
                  <a:lnTo>
                    <a:pt x="2156625" y="278307"/>
                  </a:lnTo>
                  <a:lnTo>
                    <a:pt x="2189416" y="260604"/>
                  </a:lnTo>
                  <a:lnTo>
                    <a:pt x="2218042" y="228587"/>
                  </a:lnTo>
                  <a:lnTo>
                    <a:pt x="2233587" y="180187"/>
                  </a:lnTo>
                  <a:lnTo>
                    <a:pt x="2229828" y="138061"/>
                  </a:lnTo>
                  <a:lnTo>
                    <a:pt x="2211235" y="101396"/>
                  </a:lnTo>
                  <a:lnTo>
                    <a:pt x="2181174" y="72415"/>
                  </a:lnTo>
                  <a:lnTo>
                    <a:pt x="2142960" y="53390"/>
                  </a:lnTo>
                  <a:lnTo>
                    <a:pt x="2099932" y="46545"/>
                  </a:lnTo>
                  <a:lnTo>
                    <a:pt x="1969490" y="39268"/>
                  </a:lnTo>
                  <a:lnTo>
                    <a:pt x="1674583" y="23266"/>
                  </a:lnTo>
                  <a:lnTo>
                    <a:pt x="1359877" y="7264"/>
                  </a:lnTo>
                  <a:lnTo>
                    <a:pt x="1178077" y="317"/>
                  </a:lnTo>
                  <a:lnTo>
                    <a:pt x="1177836" y="0"/>
                  </a:lnTo>
                  <a:lnTo>
                    <a:pt x="1175550" y="215"/>
                  </a:lnTo>
                  <a:lnTo>
                    <a:pt x="1170012" y="0"/>
                  </a:lnTo>
                  <a:lnTo>
                    <a:pt x="1169860" y="749"/>
                  </a:lnTo>
                  <a:lnTo>
                    <a:pt x="1135888" y="3911"/>
                  </a:lnTo>
                  <a:lnTo>
                    <a:pt x="1031557" y="23495"/>
                  </a:lnTo>
                  <a:lnTo>
                    <a:pt x="897128" y="70485"/>
                  </a:lnTo>
                  <a:lnTo>
                    <a:pt x="764844" y="156603"/>
                  </a:lnTo>
                  <a:lnTo>
                    <a:pt x="0" y="224688"/>
                  </a:lnTo>
                  <a:lnTo>
                    <a:pt x="0" y="813612"/>
                  </a:lnTo>
                  <a:lnTo>
                    <a:pt x="867816" y="836828"/>
                  </a:lnTo>
                  <a:lnTo>
                    <a:pt x="990434" y="865873"/>
                  </a:lnTo>
                  <a:lnTo>
                    <a:pt x="1276807" y="924623"/>
                  </a:lnTo>
                  <a:lnTo>
                    <a:pt x="1604733" y="970432"/>
                  </a:lnTo>
                  <a:lnTo>
                    <a:pt x="1851990" y="960716"/>
                  </a:lnTo>
                  <a:lnTo>
                    <a:pt x="2161971" y="857453"/>
                  </a:lnTo>
                  <a:lnTo>
                    <a:pt x="2503906" y="736053"/>
                  </a:lnTo>
                  <a:lnTo>
                    <a:pt x="2780461" y="635000"/>
                  </a:lnTo>
                  <a:lnTo>
                    <a:pt x="2894266" y="592759"/>
                  </a:lnTo>
                  <a:lnTo>
                    <a:pt x="2902737" y="555218"/>
                  </a:lnTo>
                  <a:close/>
                </a:path>
              </a:pathLst>
            </a:custGeom>
            <a:solidFill>
              <a:srgbClr val="F5C3B0"/>
            </a:solidFill>
          </p:spPr>
          <p:txBody>
            <a:bodyPr wrap="square" lIns="0" tIns="0" rIns="0" bIns="0" rtlCol="0"/>
            <a:lstStyle/>
            <a:p>
              <a:endParaRPr/>
            </a:p>
          </p:txBody>
        </p:sp>
        <p:sp>
          <p:nvSpPr>
            <p:cNvPr id="32" name="object 32"/>
            <p:cNvSpPr/>
            <p:nvPr/>
          </p:nvSpPr>
          <p:spPr>
            <a:xfrm>
              <a:off x="2055712" y="7636008"/>
              <a:ext cx="155575" cy="814069"/>
            </a:xfrm>
            <a:custGeom>
              <a:avLst/>
              <a:gdLst/>
              <a:ahLst/>
              <a:cxnLst/>
              <a:rect l="l" t="t" r="r" b="b"/>
              <a:pathLst>
                <a:path w="155575" h="814070">
                  <a:moveTo>
                    <a:pt x="0" y="813614"/>
                  </a:moveTo>
                  <a:lnTo>
                    <a:pt x="155066" y="813614"/>
                  </a:lnTo>
                  <a:lnTo>
                    <a:pt x="155066" y="0"/>
                  </a:lnTo>
                  <a:lnTo>
                    <a:pt x="0" y="0"/>
                  </a:lnTo>
                  <a:lnTo>
                    <a:pt x="0" y="813614"/>
                  </a:lnTo>
                  <a:close/>
                </a:path>
              </a:pathLst>
            </a:custGeom>
            <a:solidFill>
              <a:srgbClr val="E7E7E7"/>
            </a:solidFill>
          </p:spPr>
          <p:txBody>
            <a:bodyPr wrap="square" lIns="0" tIns="0" rIns="0" bIns="0" rtlCol="0"/>
            <a:lstStyle/>
            <a:p>
              <a:endParaRPr/>
            </a:p>
          </p:txBody>
        </p:sp>
        <p:sp>
          <p:nvSpPr>
            <p:cNvPr id="33" name="object 33"/>
            <p:cNvSpPr/>
            <p:nvPr/>
          </p:nvSpPr>
          <p:spPr>
            <a:xfrm>
              <a:off x="1408716" y="7605094"/>
              <a:ext cx="647065" cy="875665"/>
            </a:xfrm>
            <a:custGeom>
              <a:avLst/>
              <a:gdLst/>
              <a:ahLst/>
              <a:cxnLst/>
              <a:rect l="l" t="t" r="r" b="b"/>
              <a:pathLst>
                <a:path w="647064" h="875665">
                  <a:moveTo>
                    <a:pt x="646996" y="875441"/>
                  </a:moveTo>
                  <a:lnTo>
                    <a:pt x="0" y="875441"/>
                  </a:lnTo>
                  <a:lnTo>
                    <a:pt x="0" y="0"/>
                  </a:lnTo>
                  <a:lnTo>
                    <a:pt x="646996" y="0"/>
                  </a:lnTo>
                  <a:lnTo>
                    <a:pt x="646996" y="875441"/>
                  </a:lnTo>
                  <a:close/>
                </a:path>
              </a:pathLst>
            </a:custGeom>
            <a:solidFill>
              <a:srgbClr val="373436"/>
            </a:solidFill>
          </p:spPr>
          <p:txBody>
            <a:bodyPr wrap="square" lIns="0" tIns="0" rIns="0" bIns="0" rtlCol="0"/>
            <a:lstStyle/>
            <a:p>
              <a:endParaRPr/>
            </a:p>
          </p:txBody>
        </p:sp>
        <p:sp>
          <p:nvSpPr>
            <p:cNvPr id="34" name="object 34"/>
            <p:cNvSpPr/>
            <p:nvPr/>
          </p:nvSpPr>
          <p:spPr>
            <a:xfrm>
              <a:off x="1443579" y="7643706"/>
              <a:ext cx="565785" cy="797560"/>
            </a:xfrm>
            <a:custGeom>
              <a:avLst/>
              <a:gdLst/>
              <a:ahLst/>
              <a:cxnLst/>
              <a:rect l="l" t="t" r="r" b="b"/>
              <a:pathLst>
                <a:path w="565785" h="797559">
                  <a:moveTo>
                    <a:pt x="565697" y="797014"/>
                  </a:moveTo>
                  <a:lnTo>
                    <a:pt x="0" y="797014"/>
                  </a:lnTo>
                  <a:lnTo>
                    <a:pt x="52860" y="780531"/>
                  </a:lnTo>
                  <a:lnTo>
                    <a:pt x="174548" y="737773"/>
                  </a:lnTo>
                  <a:lnTo>
                    <a:pt x="309726" y="678777"/>
                  </a:lnTo>
                  <a:lnTo>
                    <a:pt x="403052" y="613578"/>
                  </a:lnTo>
                  <a:lnTo>
                    <a:pt x="470690" y="467012"/>
                  </a:lnTo>
                  <a:lnTo>
                    <a:pt x="521908" y="261727"/>
                  </a:lnTo>
                  <a:lnTo>
                    <a:pt x="554359" y="78973"/>
                  </a:lnTo>
                  <a:lnTo>
                    <a:pt x="565697" y="0"/>
                  </a:lnTo>
                  <a:lnTo>
                    <a:pt x="565697" y="797014"/>
                  </a:lnTo>
                  <a:close/>
                </a:path>
              </a:pathLst>
            </a:custGeom>
            <a:solidFill>
              <a:srgbClr val="4E4B4D"/>
            </a:solidFill>
          </p:spPr>
          <p:txBody>
            <a:bodyPr wrap="square" lIns="0" tIns="0" rIns="0" bIns="0" rtlCol="0"/>
            <a:lstStyle/>
            <a:p>
              <a:endParaRPr/>
            </a:p>
          </p:txBody>
        </p:sp>
      </p:grpSp>
      <p:sp>
        <p:nvSpPr>
          <p:cNvPr id="35" name="object 35"/>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0" dirty="0">
                <a:latin typeface="Times New Roman"/>
                <a:cs typeface="Times New Roman"/>
              </a:rPr>
              <a:t>OBJECTIVE</a:t>
            </a:r>
          </a:p>
        </p:txBody>
      </p:sp>
      <p:sp>
        <p:nvSpPr>
          <p:cNvPr id="36" name="object 36"/>
          <p:cNvSpPr/>
          <p:nvPr/>
        </p:nvSpPr>
        <p:spPr>
          <a:xfrm>
            <a:off x="9117258" y="843177"/>
            <a:ext cx="1495425" cy="1485900"/>
          </a:xfrm>
          <a:custGeom>
            <a:avLst/>
            <a:gdLst/>
            <a:ahLst/>
            <a:cxnLst/>
            <a:rect l="l" t="t" r="r" b="b"/>
            <a:pathLst>
              <a:path w="1495425" h="1485900">
                <a:moveTo>
                  <a:pt x="863761" y="12699"/>
                </a:moveTo>
                <a:lnTo>
                  <a:pt x="631242" y="12699"/>
                </a:lnTo>
                <a:lnTo>
                  <a:pt x="636424" y="0"/>
                </a:lnTo>
                <a:lnTo>
                  <a:pt x="858481" y="0"/>
                </a:lnTo>
                <a:lnTo>
                  <a:pt x="863761" y="12699"/>
                </a:lnTo>
                <a:close/>
              </a:path>
              <a:path w="1495425" h="1485900">
                <a:moveTo>
                  <a:pt x="647396" y="266699"/>
                </a:moveTo>
                <a:lnTo>
                  <a:pt x="508584" y="266699"/>
                </a:lnTo>
                <a:lnTo>
                  <a:pt x="525509" y="253999"/>
                </a:lnTo>
                <a:lnTo>
                  <a:pt x="542764" y="241299"/>
                </a:lnTo>
                <a:lnTo>
                  <a:pt x="559979" y="241299"/>
                </a:lnTo>
                <a:lnTo>
                  <a:pt x="577523" y="228599"/>
                </a:lnTo>
                <a:lnTo>
                  <a:pt x="613572" y="228599"/>
                </a:lnTo>
                <a:lnTo>
                  <a:pt x="629200" y="12699"/>
                </a:lnTo>
                <a:lnTo>
                  <a:pt x="866150" y="12699"/>
                </a:lnTo>
                <a:lnTo>
                  <a:pt x="867997" y="38099"/>
                </a:lnTo>
                <a:lnTo>
                  <a:pt x="675558" y="38099"/>
                </a:lnTo>
                <a:lnTo>
                  <a:pt x="660230" y="241299"/>
                </a:lnTo>
                <a:lnTo>
                  <a:pt x="658195" y="253999"/>
                </a:lnTo>
                <a:lnTo>
                  <a:pt x="653739" y="253999"/>
                </a:lnTo>
                <a:lnTo>
                  <a:pt x="647396" y="266699"/>
                </a:lnTo>
                <a:close/>
              </a:path>
              <a:path w="1495425" h="1485900">
                <a:moveTo>
                  <a:pt x="986681" y="266699"/>
                </a:moveTo>
                <a:lnTo>
                  <a:pt x="846768" y="266699"/>
                </a:lnTo>
                <a:lnTo>
                  <a:pt x="840989" y="253999"/>
                </a:lnTo>
                <a:lnTo>
                  <a:pt x="837061" y="253999"/>
                </a:lnTo>
                <a:lnTo>
                  <a:pt x="835307" y="241299"/>
                </a:lnTo>
                <a:lnTo>
                  <a:pt x="819904" y="38099"/>
                </a:lnTo>
                <a:lnTo>
                  <a:pt x="867997" y="38099"/>
                </a:lnTo>
                <a:lnTo>
                  <a:pt x="881852" y="228599"/>
                </a:lnTo>
                <a:lnTo>
                  <a:pt x="917887" y="228599"/>
                </a:lnTo>
                <a:lnTo>
                  <a:pt x="935440" y="241299"/>
                </a:lnTo>
                <a:lnTo>
                  <a:pt x="952660" y="241299"/>
                </a:lnTo>
                <a:lnTo>
                  <a:pt x="969804" y="253999"/>
                </a:lnTo>
                <a:lnTo>
                  <a:pt x="986681" y="266699"/>
                </a:lnTo>
                <a:close/>
              </a:path>
              <a:path w="1495425" h="1485900">
                <a:moveTo>
                  <a:pt x="311863" y="1346199"/>
                </a:moveTo>
                <a:lnTo>
                  <a:pt x="293762" y="1346199"/>
                </a:lnTo>
                <a:lnTo>
                  <a:pt x="285813" y="1333499"/>
                </a:lnTo>
                <a:lnTo>
                  <a:pt x="152234" y="1206499"/>
                </a:lnTo>
                <a:lnTo>
                  <a:pt x="147199" y="1193799"/>
                </a:lnTo>
                <a:lnTo>
                  <a:pt x="145266" y="1181099"/>
                </a:lnTo>
                <a:lnTo>
                  <a:pt x="146509" y="1181099"/>
                </a:lnTo>
                <a:lnTo>
                  <a:pt x="151000" y="1168399"/>
                </a:lnTo>
                <a:lnTo>
                  <a:pt x="286112" y="1015999"/>
                </a:lnTo>
                <a:lnTo>
                  <a:pt x="276856" y="990599"/>
                </a:lnTo>
                <a:lnTo>
                  <a:pt x="268171" y="977899"/>
                </a:lnTo>
                <a:lnTo>
                  <a:pt x="260083" y="965199"/>
                </a:lnTo>
                <a:lnTo>
                  <a:pt x="252614" y="952499"/>
                </a:lnTo>
                <a:lnTo>
                  <a:pt x="245831" y="927099"/>
                </a:lnTo>
                <a:lnTo>
                  <a:pt x="239623" y="914399"/>
                </a:lnTo>
                <a:lnTo>
                  <a:pt x="234003" y="888999"/>
                </a:lnTo>
                <a:lnTo>
                  <a:pt x="228986" y="876299"/>
                </a:lnTo>
                <a:lnTo>
                  <a:pt x="23478" y="863599"/>
                </a:lnTo>
                <a:lnTo>
                  <a:pt x="14321" y="863599"/>
                </a:lnTo>
                <a:lnTo>
                  <a:pt x="6860" y="850899"/>
                </a:lnTo>
                <a:lnTo>
                  <a:pt x="1838" y="850899"/>
                </a:lnTo>
                <a:lnTo>
                  <a:pt x="0" y="838199"/>
                </a:lnTo>
                <a:lnTo>
                  <a:pt x="0" y="647699"/>
                </a:lnTo>
                <a:lnTo>
                  <a:pt x="1705" y="634999"/>
                </a:lnTo>
                <a:lnTo>
                  <a:pt x="6406" y="634999"/>
                </a:lnTo>
                <a:lnTo>
                  <a:pt x="13485" y="622299"/>
                </a:lnTo>
                <a:lnTo>
                  <a:pt x="22319" y="622299"/>
                </a:lnTo>
                <a:lnTo>
                  <a:pt x="228986" y="609599"/>
                </a:lnTo>
                <a:lnTo>
                  <a:pt x="234003" y="584199"/>
                </a:lnTo>
                <a:lnTo>
                  <a:pt x="239623" y="571499"/>
                </a:lnTo>
                <a:lnTo>
                  <a:pt x="245831" y="558799"/>
                </a:lnTo>
                <a:lnTo>
                  <a:pt x="252614" y="533399"/>
                </a:lnTo>
                <a:lnTo>
                  <a:pt x="260093" y="520699"/>
                </a:lnTo>
                <a:lnTo>
                  <a:pt x="268171" y="507999"/>
                </a:lnTo>
                <a:lnTo>
                  <a:pt x="276845" y="482599"/>
                </a:lnTo>
                <a:lnTo>
                  <a:pt x="286112" y="469899"/>
                </a:lnTo>
                <a:lnTo>
                  <a:pt x="152159" y="317499"/>
                </a:lnTo>
                <a:lnTo>
                  <a:pt x="146903" y="304799"/>
                </a:lnTo>
                <a:lnTo>
                  <a:pt x="145159" y="292099"/>
                </a:lnTo>
                <a:lnTo>
                  <a:pt x="146933" y="292099"/>
                </a:lnTo>
                <a:lnTo>
                  <a:pt x="152234" y="279399"/>
                </a:lnTo>
                <a:lnTo>
                  <a:pt x="285813" y="139699"/>
                </a:lnTo>
                <a:lnTo>
                  <a:pt x="318488" y="139699"/>
                </a:lnTo>
                <a:lnTo>
                  <a:pt x="375694" y="190499"/>
                </a:lnTo>
                <a:lnTo>
                  <a:pt x="304132" y="190499"/>
                </a:lnTo>
                <a:lnTo>
                  <a:pt x="202069" y="292099"/>
                </a:lnTo>
                <a:lnTo>
                  <a:pt x="334003" y="457199"/>
                </a:lnTo>
                <a:lnTo>
                  <a:pt x="338182" y="457199"/>
                </a:lnTo>
                <a:lnTo>
                  <a:pt x="339760" y="469899"/>
                </a:lnTo>
                <a:lnTo>
                  <a:pt x="338787" y="469899"/>
                </a:lnTo>
                <a:lnTo>
                  <a:pt x="335311" y="482599"/>
                </a:lnTo>
                <a:lnTo>
                  <a:pt x="324667" y="495299"/>
                </a:lnTo>
                <a:lnTo>
                  <a:pt x="314730" y="520699"/>
                </a:lnTo>
                <a:lnTo>
                  <a:pt x="305523" y="533399"/>
                </a:lnTo>
                <a:lnTo>
                  <a:pt x="297066" y="558799"/>
                </a:lnTo>
                <a:lnTo>
                  <a:pt x="289430" y="571499"/>
                </a:lnTo>
                <a:lnTo>
                  <a:pt x="282635" y="596899"/>
                </a:lnTo>
                <a:lnTo>
                  <a:pt x="276709" y="609599"/>
                </a:lnTo>
                <a:lnTo>
                  <a:pt x="271681" y="634999"/>
                </a:lnTo>
                <a:lnTo>
                  <a:pt x="268750" y="647699"/>
                </a:lnTo>
                <a:lnTo>
                  <a:pt x="249997" y="647699"/>
                </a:lnTo>
                <a:lnTo>
                  <a:pt x="48190" y="673099"/>
                </a:lnTo>
                <a:lnTo>
                  <a:pt x="48190" y="812799"/>
                </a:lnTo>
                <a:lnTo>
                  <a:pt x="249997" y="825499"/>
                </a:lnTo>
                <a:lnTo>
                  <a:pt x="258043" y="825499"/>
                </a:lnTo>
                <a:lnTo>
                  <a:pt x="264708" y="838199"/>
                </a:lnTo>
                <a:lnTo>
                  <a:pt x="269523" y="838199"/>
                </a:lnTo>
                <a:lnTo>
                  <a:pt x="272017" y="850899"/>
                </a:lnTo>
                <a:lnTo>
                  <a:pt x="277019" y="863599"/>
                </a:lnTo>
                <a:lnTo>
                  <a:pt x="282868" y="888999"/>
                </a:lnTo>
                <a:lnTo>
                  <a:pt x="289545" y="914399"/>
                </a:lnTo>
                <a:lnTo>
                  <a:pt x="297028" y="927099"/>
                </a:lnTo>
                <a:lnTo>
                  <a:pt x="305617" y="952499"/>
                </a:lnTo>
                <a:lnTo>
                  <a:pt x="314987" y="965199"/>
                </a:lnTo>
                <a:lnTo>
                  <a:pt x="325108" y="990599"/>
                </a:lnTo>
                <a:lnTo>
                  <a:pt x="335947" y="1003299"/>
                </a:lnTo>
                <a:lnTo>
                  <a:pt x="339017" y="1015999"/>
                </a:lnTo>
                <a:lnTo>
                  <a:pt x="339620" y="1015999"/>
                </a:lnTo>
                <a:lnTo>
                  <a:pt x="337881" y="1028699"/>
                </a:lnTo>
                <a:lnTo>
                  <a:pt x="333928" y="1028699"/>
                </a:lnTo>
                <a:lnTo>
                  <a:pt x="201994" y="1181099"/>
                </a:lnTo>
                <a:lnTo>
                  <a:pt x="304057" y="1282699"/>
                </a:lnTo>
                <a:lnTo>
                  <a:pt x="382238" y="1282699"/>
                </a:lnTo>
                <a:lnTo>
                  <a:pt x="319834" y="1333499"/>
                </a:lnTo>
                <a:lnTo>
                  <a:pt x="311863" y="1346199"/>
                </a:lnTo>
                <a:close/>
              </a:path>
              <a:path w="1495425" h="1485900">
                <a:moveTo>
                  <a:pt x="1037675" y="330199"/>
                </a:moveTo>
                <a:lnTo>
                  <a:pt x="1008066" y="330199"/>
                </a:lnTo>
                <a:lnTo>
                  <a:pt x="990420" y="317499"/>
                </a:lnTo>
                <a:lnTo>
                  <a:pt x="972218" y="304799"/>
                </a:lnTo>
                <a:lnTo>
                  <a:pt x="953489" y="304799"/>
                </a:lnTo>
                <a:lnTo>
                  <a:pt x="934266" y="292099"/>
                </a:lnTo>
                <a:lnTo>
                  <a:pt x="914692" y="279399"/>
                </a:lnTo>
                <a:lnTo>
                  <a:pt x="1019580" y="279399"/>
                </a:lnTo>
                <a:lnTo>
                  <a:pt x="1175590" y="139699"/>
                </a:lnTo>
                <a:lnTo>
                  <a:pt x="1209611" y="139699"/>
                </a:lnTo>
                <a:lnTo>
                  <a:pt x="1258186" y="190499"/>
                </a:lnTo>
                <a:lnTo>
                  <a:pt x="1191330" y="190499"/>
                </a:lnTo>
                <a:lnTo>
                  <a:pt x="1037675" y="330199"/>
                </a:lnTo>
                <a:close/>
              </a:path>
              <a:path w="1495425" h="1485900">
                <a:moveTo>
                  <a:pt x="486312" y="330199"/>
                </a:moveTo>
                <a:lnTo>
                  <a:pt x="456515" y="330199"/>
                </a:lnTo>
                <a:lnTo>
                  <a:pt x="304132" y="190499"/>
                </a:lnTo>
                <a:lnTo>
                  <a:pt x="375694" y="190499"/>
                </a:lnTo>
                <a:lnTo>
                  <a:pt x="475806" y="279399"/>
                </a:lnTo>
                <a:lnTo>
                  <a:pt x="580355" y="279399"/>
                </a:lnTo>
                <a:lnTo>
                  <a:pt x="541824" y="304799"/>
                </a:lnTo>
                <a:lnTo>
                  <a:pt x="522870" y="304799"/>
                </a:lnTo>
                <a:lnTo>
                  <a:pt x="504358" y="317499"/>
                </a:lnTo>
                <a:lnTo>
                  <a:pt x="486312" y="330199"/>
                </a:lnTo>
                <a:close/>
              </a:path>
              <a:path w="1495425" h="1485900">
                <a:moveTo>
                  <a:pt x="1244607" y="546099"/>
                </a:moveTo>
                <a:lnTo>
                  <a:pt x="1193872" y="546099"/>
                </a:lnTo>
                <a:lnTo>
                  <a:pt x="1191554" y="533399"/>
                </a:lnTo>
                <a:lnTo>
                  <a:pt x="1186657" y="533399"/>
                </a:lnTo>
                <a:lnTo>
                  <a:pt x="1180301" y="520699"/>
                </a:lnTo>
                <a:lnTo>
                  <a:pt x="1173637" y="507999"/>
                </a:lnTo>
                <a:lnTo>
                  <a:pt x="1166679" y="495299"/>
                </a:lnTo>
                <a:lnTo>
                  <a:pt x="1159440" y="482599"/>
                </a:lnTo>
                <a:lnTo>
                  <a:pt x="1156370" y="469899"/>
                </a:lnTo>
                <a:lnTo>
                  <a:pt x="1155767" y="469899"/>
                </a:lnTo>
                <a:lnTo>
                  <a:pt x="1157505" y="457199"/>
                </a:lnTo>
                <a:lnTo>
                  <a:pt x="1161459" y="457199"/>
                </a:lnTo>
                <a:lnTo>
                  <a:pt x="1293393" y="292099"/>
                </a:lnTo>
                <a:lnTo>
                  <a:pt x="1191330" y="190499"/>
                </a:lnTo>
                <a:lnTo>
                  <a:pt x="1258186" y="190499"/>
                </a:lnTo>
                <a:lnTo>
                  <a:pt x="1343190" y="279399"/>
                </a:lnTo>
                <a:lnTo>
                  <a:pt x="1348225" y="292099"/>
                </a:lnTo>
                <a:lnTo>
                  <a:pt x="1350158" y="292099"/>
                </a:lnTo>
                <a:lnTo>
                  <a:pt x="1348916" y="304799"/>
                </a:lnTo>
                <a:lnTo>
                  <a:pt x="1344424" y="317499"/>
                </a:lnTo>
                <a:lnTo>
                  <a:pt x="1209312" y="469899"/>
                </a:lnTo>
                <a:lnTo>
                  <a:pt x="1214793" y="482599"/>
                </a:lnTo>
                <a:lnTo>
                  <a:pt x="1220070" y="482599"/>
                </a:lnTo>
                <a:lnTo>
                  <a:pt x="1225137" y="495299"/>
                </a:lnTo>
                <a:lnTo>
                  <a:pt x="1229987" y="507999"/>
                </a:lnTo>
                <a:lnTo>
                  <a:pt x="1235089" y="520699"/>
                </a:lnTo>
                <a:lnTo>
                  <a:pt x="1239964" y="533399"/>
                </a:lnTo>
                <a:lnTo>
                  <a:pt x="1244607" y="546099"/>
                </a:lnTo>
                <a:close/>
              </a:path>
              <a:path w="1495425" h="1485900">
                <a:moveTo>
                  <a:pt x="599847" y="279399"/>
                </a:moveTo>
                <a:lnTo>
                  <a:pt x="475806" y="279399"/>
                </a:lnTo>
                <a:lnTo>
                  <a:pt x="492009" y="266699"/>
                </a:lnTo>
                <a:lnTo>
                  <a:pt x="619641" y="266699"/>
                </a:lnTo>
                <a:lnTo>
                  <a:pt x="599847" y="279399"/>
                </a:lnTo>
                <a:close/>
              </a:path>
              <a:path w="1495425" h="1485900">
                <a:moveTo>
                  <a:pt x="1019580" y="279399"/>
                </a:moveTo>
                <a:lnTo>
                  <a:pt x="894787" y="279399"/>
                </a:lnTo>
                <a:lnTo>
                  <a:pt x="874574" y="266699"/>
                </a:lnTo>
                <a:lnTo>
                  <a:pt x="1003278" y="266699"/>
                </a:lnTo>
                <a:lnTo>
                  <a:pt x="1019580" y="279399"/>
                </a:lnTo>
                <a:close/>
              </a:path>
              <a:path w="1495425" h="1485900">
                <a:moveTo>
                  <a:pt x="772270" y="1079499"/>
                </a:moveTo>
                <a:lnTo>
                  <a:pt x="747712" y="1079499"/>
                </a:lnTo>
                <a:lnTo>
                  <a:pt x="693713" y="1066799"/>
                </a:lnTo>
                <a:lnTo>
                  <a:pt x="642487" y="1054099"/>
                </a:lnTo>
                <a:lnTo>
                  <a:pt x="594720" y="1041399"/>
                </a:lnTo>
                <a:lnTo>
                  <a:pt x="551095" y="1015999"/>
                </a:lnTo>
                <a:lnTo>
                  <a:pt x="512295" y="977899"/>
                </a:lnTo>
                <a:lnTo>
                  <a:pt x="479027" y="939799"/>
                </a:lnTo>
                <a:lnTo>
                  <a:pt x="451956" y="888999"/>
                </a:lnTo>
                <a:lnTo>
                  <a:pt x="431768" y="850899"/>
                </a:lnTo>
                <a:lnTo>
                  <a:pt x="419151" y="800099"/>
                </a:lnTo>
                <a:lnTo>
                  <a:pt x="414793" y="736599"/>
                </a:lnTo>
                <a:lnTo>
                  <a:pt x="419151" y="685799"/>
                </a:lnTo>
                <a:lnTo>
                  <a:pt x="431768" y="634999"/>
                </a:lnTo>
                <a:lnTo>
                  <a:pt x="451956" y="584199"/>
                </a:lnTo>
                <a:lnTo>
                  <a:pt x="479027" y="546099"/>
                </a:lnTo>
                <a:lnTo>
                  <a:pt x="512295" y="507999"/>
                </a:lnTo>
                <a:lnTo>
                  <a:pt x="551080" y="469899"/>
                </a:lnTo>
                <a:lnTo>
                  <a:pt x="594704" y="444499"/>
                </a:lnTo>
                <a:lnTo>
                  <a:pt x="642477" y="419099"/>
                </a:lnTo>
                <a:lnTo>
                  <a:pt x="693709" y="419099"/>
                </a:lnTo>
                <a:lnTo>
                  <a:pt x="747712" y="406399"/>
                </a:lnTo>
                <a:lnTo>
                  <a:pt x="795935" y="406399"/>
                </a:lnTo>
                <a:lnTo>
                  <a:pt x="842027" y="419099"/>
                </a:lnTo>
                <a:lnTo>
                  <a:pt x="885497" y="444499"/>
                </a:lnTo>
                <a:lnTo>
                  <a:pt x="925855" y="457199"/>
                </a:lnTo>
                <a:lnTo>
                  <a:pt x="701529" y="457199"/>
                </a:lnTo>
                <a:lnTo>
                  <a:pt x="657719" y="469899"/>
                </a:lnTo>
                <a:lnTo>
                  <a:pt x="616868" y="482599"/>
                </a:lnTo>
                <a:lnTo>
                  <a:pt x="579563" y="507999"/>
                </a:lnTo>
                <a:lnTo>
                  <a:pt x="546390" y="546099"/>
                </a:lnTo>
                <a:lnTo>
                  <a:pt x="517937" y="571499"/>
                </a:lnTo>
                <a:lnTo>
                  <a:pt x="494789" y="609599"/>
                </a:lnTo>
                <a:lnTo>
                  <a:pt x="477530" y="647699"/>
                </a:lnTo>
                <a:lnTo>
                  <a:pt x="466745" y="698499"/>
                </a:lnTo>
                <a:lnTo>
                  <a:pt x="463020" y="736599"/>
                </a:lnTo>
                <a:lnTo>
                  <a:pt x="466745" y="787399"/>
                </a:lnTo>
                <a:lnTo>
                  <a:pt x="477530" y="825499"/>
                </a:lnTo>
                <a:lnTo>
                  <a:pt x="494789" y="876299"/>
                </a:lnTo>
                <a:lnTo>
                  <a:pt x="517937" y="914399"/>
                </a:lnTo>
                <a:lnTo>
                  <a:pt x="546390" y="939799"/>
                </a:lnTo>
                <a:lnTo>
                  <a:pt x="579563" y="965199"/>
                </a:lnTo>
                <a:lnTo>
                  <a:pt x="616868" y="990599"/>
                </a:lnTo>
                <a:lnTo>
                  <a:pt x="657719" y="1015999"/>
                </a:lnTo>
                <a:lnTo>
                  <a:pt x="701529" y="1015999"/>
                </a:lnTo>
                <a:lnTo>
                  <a:pt x="747712" y="1028699"/>
                </a:lnTo>
                <a:lnTo>
                  <a:pt x="908283" y="1028699"/>
                </a:lnTo>
                <a:lnTo>
                  <a:pt x="892584" y="1041399"/>
                </a:lnTo>
                <a:lnTo>
                  <a:pt x="876454" y="1054099"/>
                </a:lnTo>
                <a:lnTo>
                  <a:pt x="842971" y="1054099"/>
                </a:lnTo>
                <a:lnTo>
                  <a:pt x="819969" y="1066799"/>
                </a:lnTo>
                <a:lnTo>
                  <a:pt x="796379" y="1066799"/>
                </a:lnTo>
                <a:lnTo>
                  <a:pt x="772270" y="1079499"/>
                </a:lnTo>
                <a:close/>
              </a:path>
              <a:path w="1495425" h="1485900">
                <a:moveTo>
                  <a:pt x="856196" y="863599"/>
                </a:moveTo>
                <a:lnTo>
                  <a:pt x="797266" y="863599"/>
                </a:lnTo>
                <a:lnTo>
                  <a:pt x="804725" y="850899"/>
                </a:lnTo>
                <a:lnTo>
                  <a:pt x="810865" y="838199"/>
                </a:lnTo>
                <a:lnTo>
                  <a:pt x="815515" y="838199"/>
                </a:lnTo>
                <a:lnTo>
                  <a:pt x="818463" y="825499"/>
                </a:lnTo>
                <a:lnTo>
                  <a:pt x="819492" y="812799"/>
                </a:lnTo>
                <a:lnTo>
                  <a:pt x="818468" y="800099"/>
                </a:lnTo>
                <a:lnTo>
                  <a:pt x="866449" y="800099"/>
                </a:lnTo>
                <a:lnTo>
                  <a:pt x="879249" y="749299"/>
                </a:lnTo>
                <a:lnTo>
                  <a:pt x="898334" y="711199"/>
                </a:lnTo>
                <a:lnTo>
                  <a:pt x="923160" y="673099"/>
                </a:lnTo>
                <a:lnTo>
                  <a:pt x="963268" y="622299"/>
                </a:lnTo>
                <a:lnTo>
                  <a:pt x="973769" y="622299"/>
                </a:lnTo>
                <a:lnTo>
                  <a:pt x="984670" y="609599"/>
                </a:lnTo>
                <a:lnTo>
                  <a:pt x="976789" y="571499"/>
                </a:lnTo>
                <a:lnTo>
                  <a:pt x="928537" y="520699"/>
                </a:lnTo>
                <a:lnTo>
                  <a:pt x="900058" y="495299"/>
                </a:lnTo>
                <a:lnTo>
                  <a:pt x="828414" y="469899"/>
                </a:lnTo>
                <a:lnTo>
                  <a:pt x="788986" y="457199"/>
                </a:lnTo>
                <a:lnTo>
                  <a:pt x="925855" y="457199"/>
                </a:lnTo>
                <a:lnTo>
                  <a:pt x="958876" y="482599"/>
                </a:lnTo>
                <a:lnTo>
                  <a:pt x="988676" y="507999"/>
                </a:lnTo>
                <a:lnTo>
                  <a:pt x="1014909" y="546099"/>
                </a:lnTo>
                <a:lnTo>
                  <a:pt x="1037226" y="571499"/>
                </a:lnTo>
                <a:lnTo>
                  <a:pt x="1317590" y="571499"/>
                </a:lnTo>
                <a:lnTo>
                  <a:pt x="1348916" y="596899"/>
                </a:lnTo>
                <a:lnTo>
                  <a:pt x="1123514" y="596899"/>
                </a:lnTo>
                <a:lnTo>
                  <a:pt x="1072930" y="609599"/>
                </a:lnTo>
                <a:lnTo>
                  <a:pt x="1027168" y="634999"/>
                </a:lnTo>
                <a:lnTo>
                  <a:pt x="987317" y="673099"/>
                </a:lnTo>
                <a:lnTo>
                  <a:pt x="954418" y="711199"/>
                </a:lnTo>
                <a:lnTo>
                  <a:pt x="929574" y="761999"/>
                </a:lnTo>
                <a:lnTo>
                  <a:pt x="913871" y="812799"/>
                </a:lnTo>
                <a:lnTo>
                  <a:pt x="909764" y="850899"/>
                </a:lnTo>
                <a:lnTo>
                  <a:pt x="860280" y="850899"/>
                </a:lnTo>
                <a:lnTo>
                  <a:pt x="860276" y="851252"/>
                </a:lnTo>
                <a:lnTo>
                  <a:pt x="856196" y="863599"/>
                </a:lnTo>
                <a:close/>
              </a:path>
              <a:path w="1495425" h="1485900">
                <a:moveTo>
                  <a:pt x="771676" y="571499"/>
                </a:moveTo>
                <a:lnTo>
                  <a:pt x="723673" y="571499"/>
                </a:lnTo>
                <a:lnTo>
                  <a:pt x="723673" y="533399"/>
                </a:lnTo>
                <a:lnTo>
                  <a:pt x="725562" y="520699"/>
                </a:lnTo>
                <a:lnTo>
                  <a:pt x="730711" y="507999"/>
                </a:lnTo>
                <a:lnTo>
                  <a:pt x="764652" y="507999"/>
                </a:lnTo>
                <a:lnTo>
                  <a:pt x="769792" y="520699"/>
                </a:lnTo>
                <a:lnTo>
                  <a:pt x="771676" y="533399"/>
                </a:lnTo>
                <a:lnTo>
                  <a:pt x="771676" y="571499"/>
                </a:lnTo>
                <a:close/>
              </a:path>
              <a:path w="1495425" h="1485900">
                <a:moveTo>
                  <a:pt x="1317590" y="571499"/>
                </a:moveTo>
                <a:lnTo>
                  <a:pt x="1037226" y="571499"/>
                </a:lnTo>
                <a:lnTo>
                  <a:pt x="1069973" y="558799"/>
                </a:lnTo>
                <a:lnTo>
                  <a:pt x="1104464" y="558799"/>
                </a:lnTo>
                <a:lnTo>
                  <a:pt x="1140470" y="546099"/>
                </a:lnTo>
                <a:lnTo>
                  <a:pt x="1249016" y="546099"/>
                </a:lnTo>
                <a:lnTo>
                  <a:pt x="1284204" y="558799"/>
                </a:lnTo>
                <a:lnTo>
                  <a:pt x="1317590" y="571499"/>
                </a:lnTo>
                <a:close/>
              </a:path>
              <a:path w="1495425" h="1485900">
                <a:moveTo>
                  <a:pt x="838671" y="596899"/>
                </a:moveTo>
                <a:lnTo>
                  <a:pt x="656678" y="596899"/>
                </a:lnTo>
                <a:lnTo>
                  <a:pt x="670784" y="584199"/>
                </a:lnTo>
                <a:lnTo>
                  <a:pt x="686895" y="571499"/>
                </a:lnTo>
                <a:lnTo>
                  <a:pt x="808454" y="571499"/>
                </a:lnTo>
                <a:lnTo>
                  <a:pt x="824565" y="584199"/>
                </a:lnTo>
                <a:lnTo>
                  <a:pt x="838671" y="596899"/>
                </a:lnTo>
                <a:close/>
              </a:path>
              <a:path w="1495425" h="1485900">
                <a:moveTo>
                  <a:pt x="866449" y="800099"/>
                </a:moveTo>
                <a:lnTo>
                  <a:pt x="815530" y="800099"/>
                </a:lnTo>
                <a:lnTo>
                  <a:pt x="810881" y="787399"/>
                </a:lnTo>
                <a:lnTo>
                  <a:pt x="804725" y="774699"/>
                </a:lnTo>
                <a:lnTo>
                  <a:pt x="788710" y="774699"/>
                </a:lnTo>
                <a:lnTo>
                  <a:pt x="779264" y="761999"/>
                </a:lnTo>
                <a:lnTo>
                  <a:pt x="687998" y="761999"/>
                </a:lnTo>
                <a:lnTo>
                  <a:pt x="671276" y="749299"/>
                </a:lnTo>
                <a:lnTo>
                  <a:pt x="656678" y="736599"/>
                </a:lnTo>
                <a:lnTo>
                  <a:pt x="644521" y="723899"/>
                </a:lnTo>
                <a:lnTo>
                  <a:pt x="635410" y="711199"/>
                </a:lnTo>
                <a:lnTo>
                  <a:pt x="629643" y="685799"/>
                </a:lnTo>
                <a:lnTo>
                  <a:pt x="627629" y="673099"/>
                </a:lnTo>
                <a:lnTo>
                  <a:pt x="629643" y="647699"/>
                </a:lnTo>
                <a:lnTo>
                  <a:pt x="635410" y="634999"/>
                </a:lnTo>
                <a:lnTo>
                  <a:pt x="644521" y="609599"/>
                </a:lnTo>
                <a:lnTo>
                  <a:pt x="656566" y="596899"/>
                </a:lnTo>
                <a:lnTo>
                  <a:pt x="838783" y="596899"/>
                </a:lnTo>
                <a:lnTo>
                  <a:pt x="850828" y="609599"/>
                </a:lnTo>
                <a:lnTo>
                  <a:pt x="855383" y="622299"/>
                </a:lnTo>
                <a:lnTo>
                  <a:pt x="698083" y="622299"/>
                </a:lnTo>
                <a:lnTo>
                  <a:pt x="690624" y="634999"/>
                </a:lnTo>
                <a:lnTo>
                  <a:pt x="684484" y="634999"/>
                </a:lnTo>
                <a:lnTo>
                  <a:pt x="679834" y="647699"/>
                </a:lnTo>
                <a:lnTo>
                  <a:pt x="676887" y="660399"/>
                </a:lnTo>
                <a:lnTo>
                  <a:pt x="675857" y="673099"/>
                </a:lnTo>
                <a:lnTo>
                  <a:pt x="676881" y="673099"/>
                </a:lnTo>
                <a:lnTo>
                  <a:pt x="679820" y="685799"/>
                </a:lnTo>
                <a:lnTo>
                  <a:pt x="684468" y="698499"/>
                </a:lnTo>
                <a:lnTo>
                  <a:pt x="690624" y="698499"/>
                </a:lnTo>
                <a:lnTo>
                  <a:pt x="698083" y="711199"/>
                </a:lnTo>
                <a:lnTo>
                  <a:pt x="769134" y="711199"/>
                </a:lnTo>
                <a:lnTo>
                  <a:pt x="788905" y="723899"/>
                </a:lnTo>
                <a:lnTo>
                  <a:pt x="807351" y="723899"/>
                </a:lnTo>
                <a:lnTo>
                  <a:pt x="838671" y="749299"/>
                </a:lnTo>
                <a:lnTo>
                  <a:pt x="862704" y="787399"/>
                </a:lnTo>
                <a:lnTo>
                  <a:pt x="866449" y="800099"/>
                </a:lnTo>
                <a:close/>
              </a:path>
              <a:path w="1495425" h="1485900">
                <a:moveTo>
                  <a:pt x="1360592" y="1130299"/>
                </a:moveTo>
                <a:lnTo>
                  <a:pt x="1232154" y="1130299"/>
                </a:lnTo>
                <a:lnTo>
                  <a:pt x="1282738" y="1117599"/>
                </a:lnTo>
                <a:lnTo>
                  <a:pt x="1328499" y="1092199"/>
                </a:lnTo>
                <a:lnTo>
                  <a:pt x="1368351" y="1054099"/>
                </a:lnTo>
                <a:lnTo>
                  <a:pt x="1401206" y="1015999"/>
                </a:lnTo>
                <a:lnTo>
                  <a:pt x="1426027" y="965199"/>
                </a:lnTo>
                <a:lnTo>
                  <a:pt x="1441722" y="914399"/>
                </a:lnTo>
                <a:lnTo>
                  <a:pt x="1447197" y="863599"/>
                </a:lnTo>
                <a:lnTo>
                  <a:pt x="1446650" y="850899"/>
                </a:lnTo>
                <a:lnTo>
                  <a:pt x="1445033" y="825499"/>
                </a:lnTo>
                <a:lnTo>
                  <a:pt x="1442387" y="812799"/>
                </a:lnTo>
                <a:lnTo>
                  <a:pt x="1438673" y="800099"/>
                </a:lnTo>
                <a:lnTo>
                  <a:pt x="1437626" y="787399"/>
                </a:lnTo>
                <a:lnTo>
                  <a:pt x="1436505" y="787399"/>
                </a:lnTo>
                <a:lnTo>
                  <a:pt x="1433551" y="774699"/>
                </a:lnTo>
                <a:lnTo>
                  <a:pt x="1431233" y="774699"/>
                </a:lnTo>
                <a:lnTo>
                  <a:pt x="1427794" y="761999"/>
                </a:lnTo>
                <a:lnTo>
                  <a:pt x="1425327" y="761999"/>
                </a:lnTo>
                <a:lnTo>
                  <a:pt x="1424616" y="749299"/>
                </a:lnTo>
                <a:lnTo>
                  <a:pt x="1419756" y="749299"/>
                </a:lnTo>
                <a:lnTo>
                  <a:pt x="1417924" y="736599"/>
                </a:lnTo>
                <a:lnTo>
                  <a:pt x="1412541" y="736599"/>
                </a:lnTo>
                <a:lnTo>
                  <a:pt x="1411606" y="723899"/>
                </a:lnTo>
                <a:lnTo>
                  <a:pt x="1405737" y="723899"/>
                </a:lnTo>
                <a:lnTo>
                  <a:pt x="1404839" y="711199"/>
                </a:lnTo>
                <a:lnTo>
                  <a:pt x="1397586" y="711199"/>
                </a:lnTo>
                <a:lnTo>
                  <a:pt x="1394110" y="698499"/>
                </a:lnTo>
                <a:lnTo>
                  <a:pt x="1447197" y="698499"/>
                </a:lnTo>
                <a:lnTo>
                  <a:pt x="1447197" y="673099"/>
                </a:lnTo>
                <a:lnTo>
                  <a:pt x="1367155" y="673099"/>
                </a:lnTo>
                <a:lnTo>
                  <a:pt x="1362893" y="660399"/>
                </a:lnTo>
                <a:lnTo>
                  <a:pt x="1355864" y="660399"/>
                </a:lnTo>
                <a:lnTo>
                  <a:pt x="1317637" y="634999"/>
                </a:lnTo>
                <a:lnTo>
                  <a:pt x="1274672" y="609599"/>
                </a:lnTo>
                <a:lnTo>
                  <a:pt x="1227795" y="596899"/>
                </a:lnTo>
                <a:lnTo>
                  <a:pt x="1348916" y="596899"/>
                </a:lnTo>
                <a:lnTo>
                  <a:pt x="1377922" y="609599"/>
                </a:lnTo>
                <a:lnTo>
                  <a:pt x="1471946" y="622299"/>
                </a:lnTo>
                <a:lnTo>
                  <a:pt x="1481104" y="622299"/>
                </a:lnTo>
                <a:lnTo>
                  <a:pt x="1488564" y="634999"/>
                </a:lnTo>
                <a:lnTo>
                  <a:pt x="1493586" y="634999"/>
                </a:lnTo>
                <a:lnTo>
                  <a:pt x="1495425" y="647699"/>
                </a:lnTo>
                <a:lnTo>
                  <a:pt x="1495425" y="838199"/>
                </a:lnTo>
                <a:lnTo>
                  <a:pt x="1494602" y="838199"/>
                </a:lnTo>
                <a:lnTo>
                  <a:pt x="1495088" y="850899"/>
                </a:lnTo>
                <a:lnTo>
                  <a:pt x="1495425" y="850899"/>
                </a:lnTo>
                <a:lnTo>
                  <a:pt x="1495425" y="863599"/>
                </a:lnTo>
                <a:lnTo>
                  <a:pt x="1491267" y="914399"/>
                </a:lnTo>
                <a:lnTo>
                  <a:pt x="1479230" y="965199"/>
                </a:lnTo>
                <a:lnTo>
                  <a:pt x="1459966" y="1015999"/>
                </a:lnTo>
                <a:lnTo>
                  <a:pt x="1434129" y="1054099"/>
                </a:lnTo>
                <a:lnTo>
                  <a:pt x="1402372" y="1092199"/>
                </a:lnTo>
                <a:lnTo>
                  <a:pt x="1375197" y="1117599"/>
                </a:lnTo>
                <a:lnTo>
                  <a:pt x="1360592" y="1130299"/>
                </a:lnTo>
                <a:close/>
              </a:path>
              <a:path w="1495425" h="1485900">
                <a:moveTo>
                  <a:pt x="867720" y="673099"/>
                </a:moveTo>
                <a:lnTo>
                  <a:pt x="819492" y="673099"/>
                </a:lnTo>
                <a:lnTo>
                  <a:pt x="818468" y="660399"/>
                </a:lnTo>
                <a:lnTo>
                  <a:pt x="815530" y="647699"/>
                </a:lnTo>
                <a:lnTo>
                  <a:pt x="810881" y="634999"/>
                </a:lnTo>
                <a:lnTo>
                  <a:pt x="804725" y="634999"/>
                </a:lnTo>
                <a:lnTo>
                  <a:pt x="797266" y="622299"/>
                </a:lnTo>
                <a:lnTo>
                  <a:pt x="855383" y="622299"/>
                </a:lnTo>
                <a:lnTo>
                  <a:pt x="859939" y="634999"/>
                </a:lnTo>
                <a:lnTo>
                  <a:pt x="865706" y="647699"/>
                </a:lnTo>
                <a:lnTo>
                  <a:pt x="867720" y="673099"/>
                </a:lnTo>
                <a:close/>
              </a:path>
              <a:path w="1495425" h="1485900">
                <a:moveTo>
                  <a:pt x="860654" y="685799"/>
                </a:moveTo>
                <a:lnTo>
                  <a:pt x="826558" y="685799"/>
                </a:lnTo>
                <a:lnTo>
                  <a:pt x="821389" y="673099"/>
                </a:lnTo>
                <a:lnTo>
                  <a:pt x="865824" y="673099"/>
                </a:lnTo>
                <a:lnTo>
                  <a:pt x="860654" y="685799"/>
                </a:lnTo>
                <a:close/>
              </a:path>
              <a:path w="1495425" h="1485900">
                <a:moveTo>
                  <a:pt x="1438262" y="685799"/>
                </a:moveTo>
                <a:lnTo>
                  <a:pt x="1377884" y="685799"/>
                </a:lnTo>
                <a:lnTo>
                  <a:pt x="1372052" y="673099"/>
                </a:lnTo>
                <a:lnTo>
                  <a:pt x="1436093" y="673099"/>
                </a:lnTo>
                <a:lnTo>
                  <a:pt x="1438262" y="685799"/>
                </a:lnTo>
                <a:close/>
              </a:path>
              <a:path w="1495425" h="1485900">
                <a:moveTo>
                  <a:pt x="1445963" y="698499"/>
                </a:moveTo>
                <a:lnTo>
                  <a:pt x="1387978" y="698499"/>
                </a:lnTo>
                <a:lnTo>
                  <a:pt x="1386259" y="685799"/>
                </a:lnTo>
                <a:lnTo>
                  <a:pt x="1443384" y="685799"/>
                </a:lnTo>
                <a:lnTo>
                  <a:pt x="1445963" y="698499"/>
                </a:lnTo>
                <a:close/>
              </a:path>
              <a:path w="1495425" h="1485900">
                <a:moveTo>
                  <a:pt x="1177652" y="927099"/>
                </a:moveTo>
                <a:lnTo>
                  <a:pt x="1113343" y="927099"/>
                </a:lnTo>
                <a:lnTo>
                  <a:pt x="1281990" y="749299"/>
                </a:lnTo>
                <a:lnTo>
                  <a:pt x="1315936" y="749299"/>
                </a:lnTo>
                <a:lnTo>
                  <a:pt x="1321242" y="761999"/>
                </a:lnTo>
                <a:lnTo>
                  <a:pt x="1323030" y="774699"/>
                </a:lnTo>
                <a:lnTo>
                  <a:pt x="1321299" y="774699"/>
                </a:lnTo>
                <a:lnTo>
                  <a:pt x="1316048" y="787399"/>
                </a:lnTo>
                <a:lnTo>
                  <a:pt x="1177652" y="927099"/>
                </a:lnTo>
                <a:close/>
              </a:path>
              <a:path w="1495425" h="1485900">
                <a:moveTo>
                  <a:pt x="673961" y="812799"/>
                </a:moveTo>
                <a:lnTo>
                  <a:pt x="629526" y="812799"/>
                </a:lnTo>
                <a:lnTo>
                  <a:pt x="634695" y="800099"/>
                </a:lnTo>
                <a:lnTo>
                  <a:pt x="642360" y="787399"/>
                </a:lnTo>
                <a:lnTo>
                  <a:pt x="661126" y="787399"/>
                </a:lnTo>
                <a:lnTo>
                  <a:pt x="668791" y="800099"/>
                </a:lnTo>
                <a:lnTo>
                  <a:pt x="673961" y="812799"/>
                </a:lnTo>
                <a:close/>
              </a:path>
              <a:path w="1495425" h="1485900">
                <a:moveTo>
                  <a:pt x="824565" y="901699"/>
                </a:moveTo>
                <a:lnTo>
                  <a:pt x="670784" y="901699"/>
                </a:lnTo>
                <a:lnTo>
                  <a:pt x="656678" y="888999"/>
                </a:lnTo>
                <a:lnTo>
                  <a:pt x="644521" y="876299"/>
                </a:lnTo>
                <a:lnTo>
                  <a:pt x="635410" y="850899"/>
                </a:lnTo>
                <a:lnTo>
                  <a:pt x="629643" y="838199"/>
                </a:lnTo>
                <a:lnTo>
                  <a:pt x="627629" y="812799"/>
                </a:lnTo>
                <a:lnTo>
                  <a:pt x="675857" y="812799"/>
                </a:lnTo>
                <a:lnTo>
                  <a:pt x="676881" y="825499"/>
                </a:lnTo>
                <a:lnTo>
                  <a:pt x="679820" y="838199"/>
                </a:lnTo>
                <a:lnTo>
                  <a:pt x="684468" y="838199"/>
                </a:lnTo>
                <a:lnTo>
                  <a:pt x="690624" y="850899"/>
                </a:lnTo>
                <a:lnTo>
                  <a:pt x="698083" y="863599"/>
                </a:lnTo>
                <a:lnTo>
                  <a:pt x="856196" y="863599"/>
                </a:lnTo>
                <a:lnTo>
                  <a:pt x="851158" y="876299"/>
                </a:lnTo>
                <a:lnTo>
                  <a:pt x="845335" y="876299"/>
                </a:lnTo>
                <a:lnTo>
                  <a:pt x="838671" y="888999"/>
                </a:lnTo>
                <a:lnTo>
                  <a:pt x="824565" y="901699"/>
                </a:lnTo>
                <a:close/>
              </a:path>
              <a:path w="1495425" h="1485900">
                <a:moveTo>
                  <a:pt x="860276" y="851252"/>
                </a:moveTo>
                <a:lnTo>
                  <a:pt x="860280" y="850899"/>
                </a:lnTo>
                <a:lnTo>
                  <a:pt x="860276" y="851252"/>
                </a:lnTo>
                <a:close/>
              </a:path>
              <a:path w="1495425" h="1485900">
                <a:moveTo>
                  <a:pt x="1123514" y="1130299"/>
                </a:moveTo>
                <a:lnTo>
                  <a:pt x="994926" y="1130299"/>
                </a:lnTo>
                <a:lnTo>
                  <a:pt x="980321" y="1117599"/>
                </a:lnTo>
                <a:lnTo>
                  <a:pt x="940763" y="1079499"/>
                </a:lnTo>
                <a:lnTo>
                  <a:pt x="908283" y="1028699"/>
                </a:lnTo>
                <a:lnTo>
                  <a:pt x="789476" y="1028699"/>
                </a:lnTo>
                <a:lnTo>
                  <a:pt x="809638" y="1015999"/>
                </a:lnTo>
                <a:lnTo>
                  <a:pt x="829250" y="1015999"/>
                </a:lnTo>
                <a:lnTo>
                  <a:pt x="844086" y="1003299"/>
                </a:lnTo>
                <a:lnTo>
                  <a:pt x="872523" y="1003299"/>
                </a:lnTo>
                <a:lnTo>
                  <a:pt x="886076" y="990599"/>
                </a:lnTo>
                <a:lnTo>
                  <a:pt x="874988" y="965199"/>
                </a:lnTo>
                <a:lnTo>
                  <a:pt x="866851" y="927099"/>
                </a:lnTo>
                <a:lnTo>
                  <a:pt x="861840" y="901699"/>
                </a:lnTo>
                <a:lnTo>
                  <a:pt x="860131" y="863599"/>
                </a:lnTo>
                <a:lnTo>
                  <a:pt x="860276" y="851252"/>
                </a:lnTo>
                <a:lnTo>
                  <a:pt x="860392" y="850899"/>
                </a:lnTo>
                <a:lnTo>
                  <a:pt x="909764" y="850899"/>
                </a:lnTo>
                <a:lnTo>
                  <a:pt x="908396" y="863599"/>
                </a:lnTo>
                <a:lnTo>
                  <a:pt x="913871" y="914399"/>
                </a:lnTo>
                <a:lnTo>
                  <a:pt x="929574" y="965199"/>
                </a:lnTo>
                <a:lnTo>
                  <a:pt x="954418" y="1015999"/>
                </a:lnTo>
                <a:lnTo>
                  <a:pt x="987317" y="1054099"/>
                </a:lnTo>
                <a:lnTo>
                  <a:pt x="1027168" y="1092199"/>
                </a:lnTo>
                <a:lnTo>
                  <a:pt x="1072930" y="1117599"/>
                </a:lnTo>
                <a:lnTo>
                  <a:pt x="1123514" y="1130299"/>
                </a:lnTo>
                <a:close/>
              </a:path>
              <a:path w="1495425" h="1485900">
                <a:moveTo>
                  <a:pt x="1127326" y="977899"/>
                </a:moveTo>
                <a:lnTo>
                  <a:pt x="1091473" y="977899"/>
                </a:lnTo>
                <a:lnTo>
                  <a:pt x="1037002" y="901699"/>
                </a:lnTo>
                <a:lnTo>
                  <a:pt x="1033116" y="888999"/>
                </a:lnTo>
                <a:lnTo>
                  <a:pt x="1032885" y="876299"/>
                </a:lnTo>
                <a:lnTo>
                  <a:pt x="1036124" y="876299"/>
                </a:lnTo>
                <a:lnTo>
                  <a:pt x="1042647" y="863599"/>
                </a:lnTo>
                <a:lnTo>
                  <a:pt x="1076182" y="863599"/>
                </a:lnTo>
                <a:lnTo>
                  <a:pt x="1113343" y="927099"/>
                </a:lnTo>
                <a:lnTo>
                  <a:pt x="1177652" y="927099"/>
                </a:lnTo>
                <a:lnTo>
                  <a:pt x="1127326" y="977899"/>
                </a:lnTo>
                <a:close/>
              </a:path>
              <a:path w="1495425" h="1485900">
                <a:moveTo>
                  <a:pt x="790703" y="914399"/>
                </a:moveTo>
                <a:lnTo>
                  <a:pt x="704646" y="914399"/>
                </a:lnTo>
                <a:lnTo>
                  <a:pt x="686895" y="901699"/>
                </a:lnTo>
                <a:lnTo>
                  <a:pt x="808454" y="901699"/>
                </a:lnTo>
                <a:lnTo>
                  <a:pt x="790703" y="914399"/>
                </a:lnTo>
                <a:close/>
              </a:path>
              <a:path w="1495425" h="1485900">
                <a:moveTo>
                  <a:pt x="769787" y="965199"/>
                </a:moveTo>
                <a:lnTo>
                  <a:pt x="725557" y="965199"/>
                </a:lnTo>
                <a:lnTo>
                  <a:pt x="723673" y="952499"/>
                </a:lnTo>
                <a:lnTo>
                  <a:pt x="723673" y="914399"/>
                </a:lnTo>
                <a:lnTo>
                  <a:pt x="771676" y="914399"/>
                </a:lnTo>
                <a:lnTo>
                  <a:pt x="771676" y="952499"/>
                </a:lnTo>
                <a:lnTo>
                  <a:pt x="769787" y="965199"/>
                </a:lnTo>
                <a:close/>
              </a:path>
              <a:path w="1495425" h="1485900">
                <a:moveTo>
                  <a:pt x="757008" y="977899"/>
                </a:moveTo>
                <a:lnTo>
                  <a:pt x="738325" y="977899"/>
                </a:lnTo>
                <a:lnTo>
                  <a:pt x="730697" y="965199"/>
                </a:lnTo>
                <a:lnTo>
                  <a:pt x="764638" y="965199"/>
                </a:lnTo>
                <a:lnTo>
                  <a:pt x="757008" y="977899"/>
                </a:lnTo>
                <a:close/>
              </a:path>
              <a:path w="1495425" h="1485900">
                <a:moveTo>
                  <a:pt x="1470091" y="1142999"/>
                </a:moveTo>
                <a:lnTo>
                  <a:pt x="885413" y="1142999"/>
                </a:lnTo>
                <a:lnTo>
                  <a:pt x="893199" y="1130299"/>
                </a:lnTo>
                <a:lnTo>
                  <a:pt x="1462313" y="1130299"/>
                </a:lnTo>
                <a:lnTo>
                  <a:pt x="1470091" y="1142999"/>
                </a:lnTo>
                <a:close/>
              </a:path>
              <a:path w="1495425" h="1485900">
                <a:moveTo>
                  <a:pt x="480192" y="1155699"/>
                </a:moveTo>
                <a:lnTo>
                  <a:pt x="464714" y="1155699"/>
                </a:lnTo>
                <a:lnTo>
                  <a:pt x="472432" y="1142999"/>
                </a:lnTo>
                <a:lnTo>
                  <a:pt x="480192" y="1155699"/>
                </a:lnTo>
                <a:close/>
              </a:path>
              <a:path w="1495425" h="1485900">
                <a:moveTo>
                  <a:pt x="1488327" y="1155699"/>
                </a:moveTo>
                <a:lnTo>
                  <a:pt x="867191" y="1155699"/>
                </a:lnTo>
                <a:lnTo>
                  <a:pt x="872244" y="1142999"/>
                </a:lnTo>
                <a:lnTo>
                  <a:pt x="1483274" y="1142999"/>
                </a:lnTo>
                <a:lnTo>
                  <a:pt x="1488327" y="1155699"/>
                </a:lnTo>
                <a:close/>
              </a:path>
              <a:path w="1495425" h="1485900">
                <a:moveTo>
                  <a:pt x="382238" y="1282699"/>
                </a:moveTo>
                <a:lnTo>
                  <a:pt x="304057" y="1282699"/>
                </a:lnTo>
                <a:lnTo>
                  <a:pt x="457712" y="1155699"/>
                </a:lnTo>
                <a:lnTo>
                  <a:pt x="487321" y="1155699"/>
                </a:lnTo>
                <a:lnTo>
                  <a:pt x="504961" y="1168399"/>
                </a:lnTo>
                <a:lnTo>
                  <a:pt x="523155" y="1168399"/>
                </a:lnTo>
                <a:lnTo>
                  <a:pt x="541882" y="1181099"/>
                </a:lnTo>
                <a:lnTo>
                  <a:pt x="561120" y="1193799"/>
                </a:lnTo>
                <a:lnTo>
                  <a:pt x="580695" y="1193799"/>
                </a:lnTo>
                <a:lnTo>
                  <a:pt x="600600" y="1206499"/>
                </a:lnTo>
                <a:lnTo>
                  <a:pt x="475844" y="1206499"/>
                </a:lnTo>
                <a:lnTo>
                  <a:pt x="382238" y="1282699"/>
                </a:lnTo>
                <a:close/>
              </a:path>
              <a:path w="1495425" h="1485900">
                <a:moveTo>
                  <a:pt x="908358" y="1231899"/>
                </a:moveTo>
                <a:lnTo>
                  <a:pt x="860093" y="1231899"/>
                </a:lnTo>
                <a:lnTo>
                  <a:pt x="860093" y="1181099"/>
                </a:lnTo>
                <a:lnTo>
                  <a:pt x="860940" y="1168399"/>
                </a:lnTo>
                <a:lnTo>
                  <a:pt x="863364" y="1155699"/>
                </a:lnTo>
                <a:lnTo>
                  <a:pt x="1492153" y="1155699"/>
                </a:lnTo>
                <a:lnTo>
                  <a:pt x="1494577" y="1168399"/>
                </a:lnTo>
                <a:lnTo>
                  <a:pt x="1495424" y="1181099"/>
                </a:lnTo>
                <a:lnTo>
                  <a:pt x="908358" y="1181099"/>
                </a:lnTo>
                <a:lnTo>
                  <a:pt x="908358" y="1231899"/>
                </a:lnTo>
                <a:close/>
              </a:path>
              <a:path w="1495425" h="1485900">
                <a:moveTo>
                  <a:pt x="1494577" y="1257299"/>
                </a:moveTo>
                <a:lnTo>
                  <a:pt x="786812" y="1257299"/>
                </a:lnTo>
                <a:lnTo>
                  <a:pt x="791864" y="1244599"/>
                </a:lnTo>
                <a:lnTo>
                  <a:pt x="805034" y="1244599"/>
                </a:lnTo>
                <a:lnTo>
                  <a:pt x="812820" y="1231899"/>
                </a:lnTo>
                <a:lnTo>
                  <a:pt x="1447197" y="1231899"/>
                </a:lnTo>
                <a:lnTo>
                  <a:pt x="1447197" y="1181099"/>
                </a:lnTo>
                <a:lnTo>
                  <a:pt x="1495424" y="1181099"/>
                </a:lnTo>
                <a:lnTo>
                  <a:pt x="1495424" y="1244599"/>
                </a:lnTo>
                <a:lnTo>
                  <a:pt x="1494577" y="1257299"/>
                </a:lnTo>
                <a:close/>
              </a:path>
              <a:path w="1495425" h="1485900">
                <a:moveTo>
                  <a:pt x="1450119" y="1485899"/>
                </a:moveTo>
                <a:lnTo>
                  <a:pt x="636943" y="1485899"/>
                </a:lnTo>
                <a:lnTo>
                  <a:pt x="631663" y="1473199"/>
                </a:lnTo>
                <a:lnTo>
                  <a:pt x="629274" y="1460499"/>
                </a:lnTo>
                <a:lnTo>
                  <a:pt x="613572" y="1257299"/>
                </a:lnTo>
                <a:lnTo>
                  <a:pt x="595406" y="1257299"/>
                </a:lnTo>
                <a:lnTo>
                  <a:pt x="577537" y="1244599"/>
                </a:lnTo>
                <a:lnTo>
                  <a:pt x="559984" y="1244599"/>
                </a:lnTo>
                <a:lnTo>
                  <a:pt x="542764" y="1231899"/>
                </a:lnTo>
                <a:lnTo>
                  <a:pt x="525620" y="1231899"/>
                </a:lnTo>
                <a:lnTo>
                  <a:pt x="508743" y="1219199"/>
                </a:lnTo>
                <a:lnTo>
                  <a:pt x="492146" y="1206499"/>
                </a:lnTo>
                <a:lnTo>
                  <a:pt x="620812" y="1206499"/>
                </a:lnTo>
                <a:lnTo>
                  <a:pt x="641312" y="1219199"/>
                </a:lnTo>
                <a:lnTo>
                  <a:pt x="654397" y="1219199"/>
                </a:lnTo>
                <a:lnTo>
                  <a:pt x="658325" y="1231899"/>
                </a:lnTo>
                <a:lnTo>
                  <a:pt x="660080" y="1244599"/>
                </a:lnTo>
                <a:lnTo>
                  <a:pt x="675558" y="1435099"/>
                </a:lnTo>
                <a:lnTo>
                  <a:pt x="1468395" y="1435099"/>
                </a:lnTo>
                <a:lnTo>
                  <a:pt x="1468395" y="1447799"/>
                </a:lnTo>
                <a:lnTo>
                  <a:pt x="1467548" y="1460499"/>
                </a:lnTo>
                <a:lnTo>
                  <a:pt x="1465123" y="1460499"/>
                </a:lnTo>
                <a:lnTo>
                  <a:pt x="1461297" y="1473199"/>
                </a:lnTo>
                <a:lnTo>
                  <a:pt x="1456244" y="1473199"/>
                </a:lnTo>
                <a:lnTo>
                  <a:pt x="1450119" y="1485899"/>
                </a:lnTo>
                <a:close/>
              </a:path>
              <a:path w="1495425" h="1485900">
                <a:moveTo>
                  <a:pt x="1461297" y="1358899"/>
                </a:moveTo>
                <a:lnTo>
                  <a:pt x="780561" y="1358899"/>
                </a:lnTo>
                <a:lnTo>
                  <a:pt x="779714" y="1346199"/>
                </a:lnTo>
                <a:lnTo>
                  <a:pt x="779714" y="1282699"/>
                </a:lnTo>
                <a:lnTo>
                  <a:pt x="780561" y="1269999"/>
                </a:lnTo>
                <a:lnTo>
                  <a:pt x="782985" y="1257299"/>
                </a:lnTo>
                <a:lnTo>
                  <a:pt x="1492153" y="1257299"/>
                </a:lnTo>
                <a:lnTo>
                  <a:pt x="1488327" y="1269999"/>
                </a:lnTo>
                <a:lnTo>
                  <a:pt x="1483274" y="1269999"/>
                </a:lnTo>
                <a:lnTo>
                  <a:pt x="1477149" y="1282699"/>
                </a:lnTo>
                <a:lnTo>
                  <a:pt x="827942" y="1282699"/>
                </a:lnTo>
                <a:lnTo>
                  <a:pt x="827942" y="1333499"/>
                </a:lnTo>
                <a:lnTo>
                  <a:pt x="1426934" y="1333499"/>
                </a:lnTo>
                <a:lnTo>
                  <a:pt x="1435283" y="1346199"/>
                </a:lnTo>
                <a:lnTo>
                  <a:pt x="1456244" y="1346199"/>
                </a:lnTo>
                <a:lnTo>
                  <a:pt x="1461297" y="1358899"/>
                </a:lnTo>
                <a:close/>
              </a:path>
              <a:path w="1495425" h="1485900">
                <a:moveTo>
                  <a:pt x="1415045" y="1333499"/>
                </a:moveTo>
                <a:lnTo>
                  <a:pt x="1366818" y="1333499"/>
                </a:lnTo>
                <a:lnTo>
                  <a:pt x="1366818" y="1282699"/>
                </a:lnTo>
                <a:lnTo>
                  <a:pt x="1415045" y="1282699"/>
                </a:lnTo>
                <a:lnTo>
                  <a:pt x="1415045" y="1333499"/>
                </a:lnTo>
                <a:close/>
              </a:path>
              <a:path w="1495425" h="1485900">
                <a:moveTo>
                  <a:pt x="1468395" y="1435099"/>
                </a:moveTo>
                <a:lnTo>
                  <a:pt x="1420167" y="1435099"/>
                </a:lnTo>
                <a:lnTo>
                  <a:pt x="1420167" y="1384299"/>
                </a:lnTo>
                <a:lnTo>
                  <a:pt x="798006" y="1384299"/>
                </a:lnTo>
                <a:lnTo>
                  <a:pt x="791864" y="1371599"/>
                </a:lnTo>
                <a:lnTo>
                  <a:pt x="786812" y="1371599"/>
                </a:lnTo>
                <a:lnTo>
                  <a:pt x="782985" y="1358899"/>
                </a:lnTo>
                <a:lnTo>
                  <a:pt x="1465123" y="1358899"/>
                </a:lnTo>
                <a:lnTo>
                  <a:pt x="1467548" y="1371599"/>
                </a:lnTo>
                <a:lnTo>
                  <a:pt x="1468395" y="1384299"/>
                </a:lnTo>
                <a:lnTo>
                  <a:pt x="1468395" y="1435099"/>
                </a:lnTo>
                <a:close/>
              </a:path>
              <a:path w="1495425" h="1485900">
                <a:moveTo>
                  <a:pt x="881291" y="1435099"/>
                </a:moveTo>
                <a:lnTo>
                  <a:pt x="833063" y="1435099"/>
                </a:lnTo>
                <a:lnTo>
                  <a:pt x="833063" y="1384299"/>
                </a:lnTo>
                <a:lnTo>
                  <a:pt x="881291" y="1384299"/>
                </a:lnTo>
                <a:lnTo>
                  <a:pt x="881291" y="1435099"/>
                </a:lnTo>
                <a:close/>
              </a:path>
            </a:pathLst>
          </a:custGeom>
          <a:solidFill>
            <a:srgbClr val="000000"/>
          </a:solidFill>
        </p:spPr>
        <p:txBody>
          <a:bodyPr wrap="square" lIns="0" tIns="0" rIns="0" bIns="0" rtlCol="0"/>
          <a:lstStyle/>
          <a:p>
            <a:endParaRPr/>
          </a:p>
        </p:txBody>
      </p:sp>
      <p:sp>
        <p:nvSpPr>
          <p:cNvPr id="37" name="Slide Number Placeholder 36">
            <a:extLst>
              <a:ext uri="{FF2B5EF4-FFF2-40B4-BE49-F238E27FC236}">
                <a16:creationId xmlns:a16="http://schemas.microsoft.com/office/drawing/2014/main" id="{84E8E5CE-A7CC-4240-7C01-38A37CE0BF81}"/>
              </a:ext>
            </a:extLst>
          </p:cNvPr>
          <p:cNvSpPr>
            <a:spLocks noGrp="1"/>
          </p:cNvSpPr>
          <p:nvPr>
            <p:ph type="sldNum" sz="quarter" idx="7"/>
          </p:nvPr>
        </p:nvSpPr>
        <p:spPr/>
        <p:txBody>
          <a:bodyPr/>
          <a:lstStyle/>
          <a:p>
            <a:fld id="{B6F15528-21DE-4FAA-801E-634DDDAF4B2B}"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52605" y="3612508"/>
            <a:ext cx="104775" cy="104774"/>
          </a:xfrm>
          <a:prstGeom prst="rect">
            <a:avLst/>
          </a:prstGeom>
        </p:spPr>
      </p:pic>
      <p:pic>
        <p:nvPicPr>
          <p:cNvPr id="3" name="object 3"/>
          <p:cNvPicPr/>
          <p:nvPr/>
        </p:nvPicPr>
        <p:blipFill>
          <a:blip r:embed="rId2" cstate="print"/>
          <a:stretch>
            <a:fillRect/>
          </a:stretch>
        </p:blipFill>
        <p:spPr>
          <a:xfrm>
            <a:off x="2152605" y="4088758"/>
            <a:ext cx="104775" cy="104774"/>
          </a:xfrm>
          <a:prstGeom prst="rect">
            <a:avLst/>
          </a:prstGeom>
        </p:spPr>
      </p:pic>
      <p:pic>
        <p:nvPicPr>
          <p:cNvPr id="4" name="object 4"/>
          <p:cNvPicPr/>
          <p:nvPr/>
        </p:nvPicPr>
        <p:blipFill>
          <a:blip r:embed="rId2" cstate="print"/>
          <a:stretch>
            <a:fillRect/>
          </a:stretch>
        </p:blipFill>
        <p:spPr>
          <a:xfrm>
            <a:off x="2152605" y="4565008"/>
            <a:ext cx="104775" cy="104774"/>
          </a:xfrm>
          <a:prstGeom prst="rect">
            <a:avLst/>
          </a:prstGeom>
        </p:spPr>
      </p:pic>
      <p:pic>
        <p:nvPicPr>
          <p:cNvPr id="5" name="object 5"/>
          <p:cNvPicPr/>
          <p:nvPr/>
        </p:nvPicPr>
        <p:blipFill>
          <a:blip r:embed="rId2" cstate="print"/>
          <a:stretch>
            <a:fillRect/>
          </a:stretch>
        </p:blipFill>
        <p:spPr>
          <a:xfrm>
            <a:off x="2152605" y="5041258"/>
            <a:ext cx="104775" cy="104774"/>
          </a:xfrm>
          <a:prstGeom prst="rect">
            <a:avLst/>
          </a:prstGeom>
        </p:spPr>
      </p:pic>
      <p:pic>
        <p:nvPicPr>
          <p:cNvPr id="6" name="object 6"/>
          <p:cNvPicPr/>
          <p:nvPr/>
        </p:nvPicPr>
        <p:blipFill>
          <a:blip r:embed="rId2" cstate="print"/>
          <a:stretch>
            <a:fillRect/>
          </a:stretch>
        </p:blipFill>
        <p:spPr>
          <a:xfrm>
            <a:off x="2152605" y="5517508"/>
            <a:ext cx="104775" cy="104774"/>
          </a:xfrm>
          <a:prstGeom prst="rect">
            <a:avLst/>
          </a:prstGeom>
        </p:spPr>
      </p:pic>
      <p:pic>
        <p:nvPicPr>
          <p:cNvPr id="7" name="object 7"/>
          <p:cNvPicPr/>
          <p:nvPr/>
        </p:nvPicPr>
        <p:blipFill>
          <a:blip r:embed="rId2" cstate="print"/>
          <a:stretch>
            <a:fillRect/>
          </a:stretch>
        </p:blipFill>
        <p:spPr>
          <a:xfrm>
            <a:off x="2152605" y="5993758"/>
            <a:ext cx="104775" cy="104774"/>
          </a:xfrm>
          <a:prstGeom prst="rect">
            <a:avLst/>
          </a:prstGeom>
        </p:spPr>
      </p:pic>
      <p:pic>
        <p:nvPicPr>
          <p:cNvPr id="8" name="object 8"/>
          <p:cNvPicPr/>
          <p:nvPr/>
        </p:nvPicPr>
        <p:blipFill>
          <a:blip r:embed="rId2" cstate="print"/>
          <a:stretch>
            <a:fillRect/>
          </a:stretch>
        </p:blipFill>
        <p:spPr>
          <a:xfrm>
            <a:off x="2152605" y="6470008"/>
            <a:ext cx="104775" cy="104774"/>
          </a:xfrm>
          <a:prstGeom prst="rect">
            <a:avLst/>
          </a:prstGeom>
        </p:spPr>
      </p:pic>
      <p:pic>
        <p:nvPicPr>
          <p:cNvPr id="9" name="object 9"/>
          <p:cNvPicPr/>
          <p:nvPr/>
        </p:nvPicPr>
        <p:blipFill>
          <a:blip r:embed="rId2" cstate="print"/>
          <a:stretch>
            <a:fillRect/>
          </a:stretch>
        </p:blipFill>
        <p:spPr>
          <a:xfrm>
            <a:off x="2152605" y="6946258"/>
            <a:ext cx="104775" cy="104774"/>
          </a:xfrm>
          <a:prstGeom prst="rect">
            <a:avLst/>
          </a:prstGeom>
        </p:spPr>
      </p:pic>
      <p:pic>
        <p:nvPicPr>
          <p:cNvPr id="10" name="object 10"/>
          <p:cNvPicPr/>
          <p:nvPr/>
        </p:nvPicPr>
        <p:blipFill>
          <a:blip r:embed="rId2" cstate="print"/>
          <a:stretch>
            <a:fillRect/>
          </a:stretch>
        </p:blipFill>
        <p:spPr>
          <a:xfrm>
            <a:off x="2152605" y="7422508"/>
            <a:ext cx="104775" cy="104774"/>
          </a:xfrm>
          <a:prstGeom prst="rect">
            <a:avLst/>
          </a:prstGeom>
        </p:spPr>
      </p:pic>
      <p:pic>
        <p:nvPicPr>
          <p:cNvPr id="11" name="object 11"/>
          <p:cNvPicPr/>
          <p:nvPr/>
        </p:nvPicPr>
        <p:blipFill>
          <a:blip r:embed="rId2" cstate="print"/>
          <a:stretch>
            <a:fillRect/>
          </a:stretch>
        </p:blipFill>
        <p:spPr>
          <a:xfrm>
            <a:off x="2152605" y="7898758"/>
            <a:ext cx="104775" cy="104774"/>
          </a:xfrm>
          <a:prstGeom prst="rect">
            <a:avLst/>
          </a:prstGeom>
        </p:spPr>
      </p:pic>
      <p:sp>
        <p:nvSpPr>
          <p:cNvPr id="12" name="object 12"/>
          <p:cNvSpPr txBox="1"/>
          <p:nvPr/>
        </p:nvSpPr>
        <p:spPr>
          <a:xfrm>
            <a:off x="1569001" y="1432224"/>
            <a:ext cx="4879975" cy="6692900"/>
          </a:xfrm>
          <a:prstGeom prst="rect">
            <a:avLst/>
          </a:prstGeom>
        </p:spPr>
        <p:txBody>
          <a:bodyPr vert="horz" wrap="square" lIns="0" tIns="92710" rIns="0" bIns="0" rtlCol="0">
            <a:spAutoFit/>
          </a:bodyPr>
          <a:lstStyle/>
          <a:p>
            <a:pPr marL="281940" indent="-260350">
              <a:lnSpc>
                <a:spcPct val="100000"/>
              </a:lnSpc>
              <a:spcBef>
                <a:spcPts val="730"/>
              </a:spcBef>
              <a:buFont typeface="Times New Roman"/>
              <a:buAutoNum type="arabicPeriod"/>
              <a:tabLst>
                <a:tab pos="281940" algn="l"/>
              </a:tabLst>
            </a:pPr>
            <a:r>
              <a:rPr sz="2600" dirty="0">
                <a:solidFill>
                  <a:srgbClr val="365B6D"/>
                </a:solidFill>
                <a:latin typeface="Georgia"/>
                <a:cs typeface="Georgia"/>
              </a:rPr>
              <a:t>Source:</a:t>
            </a:r>
            <a:r>
              <a:rPr sz="2600" spc="-114" dirty="0">
                <a:solidFill>
                  <a:srgbClr val="365B6D"/>
                </a:solidFill>
                <a:latin typeface="Georgia"/>
                <a:cs typeface="Georgia"/>
              </a:rPr>
              <a:t> </a:t>
            </a:r>
            <a:r>
              <a:rPr sz="2600" spc="-10" dirty="0">
                <a:solidFill>
                  <a:srgbClr val="365B6D"/>
                </a:solidFill>
                <a:latin typeface="Georgia"/>
                <a:cs typeface="Georgia"/>
              </a:rPr>
              <a:t>Kaggle</a:t>
            </a:r>
            <a:endParaRPr sz="2600">
              <a:latin typeface="Georgia"/>
              <a:cs typeface="Georgia"/>
            </a:endParaRPr>
          </a:p>
          <a:p>
            <a:pPr marL="281305" indent="-267335">
              <a:lnSpc>
                <a:spcPct val="100000"/>
              </a:lnSpc>
              <a:spcBef>
                <a:spcPts val="630"/>
              </a:spcBef>
              <a:buFont typeface="Times New Roman"/>
              <a:buAutoNum type="arabicPeriod"/>
              <a:tabLst>
                <a:tab pos="281305" algn="l"/>
              </a:tabLst>
            </a:pPr>
            <a:r>
              <a:rPr sz="2600" dirty="0">
                <a:solidFill>
                  <a:srgbClr val="365B6D"/>
                </a:solidFill>
                <a:latin typeface="Georgia"/>
                <a:cs typeface="Georgia"/>
              </a:rPr>
              <a:t>Sample</a:t>
            </a:r>
            <a:r>
              <a:rPr sz="2600" spc="-25" dirty="0">
                <a:solidFill>
                  <a:srgbClr val="365B6D"/>
                </a:solidFill>
                <a:latin typeface="Georgia"/>
                <a:cs typeface="Georgia"/>
              </a:rPr>
              <a:t> </a:t>
            </a:r>
            <a:r>
              <a:rPr sz="2600" dirty="0">
                <a:solidFill>
                  <a:srgbClr val="365B6D"/>
                </a:solidFill>
                <a:latin typeface="Georgia"/>
                <a:cs typeface="Georgia"/>
              </a:rPr>
              <a:t>Size</a:t>
            </a:r>
            <a:r>
              <a:rPr sz="2600" spc="-20" dirty="0">
                <a:solidFill>
                  <a:srgbClr val="365B6D"/>
                </a:solidFill>
                <a:latin typeface="Georgia"/>
                <a:cs typeface="Georgia"/>
              </a:rPr>
              <a:t> </a:t>
            </a:r>
            <a:r>
              <a:rPr sz="2600" spc="-155" dirty="0">
                <a:solidFill>
                  <a:srgbClr val="365B6D"/>
                </a:solidFill>
                <a:latin typeface="Georgia"/>
                <a:cs typeface="Georgia"/>
              </a:rPr>
              <a:t>(n):</a:t>
            </a:r>
            <a:r>
              <a:rPr sz="2600" spc="-25" dirty="0">
                <a:solidFill>
                  <a:srgbClr val="365B6D"/>
                </a:solidFill>
                <a:latin typeface="Georgia"/>
                <a:cs typeface="Georgia"/>
              </a:rPr>
              <a:t> </a:t>
            </a:r>
            <a:r>
              <a:rPr sz="2600" spc="-70" dirty="0">
                <a:solidFill>
                  <a:srgbClr val="365B6D"/>
                </a:solidFill>
                <a:latin typeface="Georgia"/>
                <a:cs typeface="Georgia"/>
              </a:rPr>
              <a:t>10,000</a:t>
            </a:r>
            <a:r>
              <a:rPr sz="2600" spc="-20" dirty="0">
                <a:solidFill>
                  <a:srgbClr val="365B6D"/>
                </a:solidFill>
                <a:latin typeface="Georgia"/>
                <a:cs typeface="Georgia"/>
              </a:rPr>
              <a:t> </a:t>
            </a:r>
            <a:r>
              <a:rPr sz="2600" spc="-10" dirty="0">
                <a:solidFill>
                  <a:srgbClr val="365B6D"/>
                </a:solidFill>
                <a:latin typeface="Georgia"/>
                <a:cs typeface="Georgia"/>
              </a:rPr>
              <a:t>records</a:t>
            </a:r>
            <a:endParaRPr sz="2600">
              <a:latin typeface="Georgia"/>
              <a:cs typeface="Georgia"/>
            </a:endParaRPr>
          </a:p>
          <a:p>
            <a:pPr marL="281305" indent="-266065">
              <a:lnSpc>
                <a:spcPct val="100000"/>
              </a:lnSpc>
              <a:spcBef>
                <a:spcPts val="630"/>
              </a:spcBef>
              <a:buFont typeface="Times New Roman"/>
              <a:buAutoNum type="arabicPeriod"/>
              <a:tabLst>
                <a:tab pos="281305" algn="l"/>
              </a:tabLst>
            </a:pPr>
            <a:r>
              <a:rPr sz="2600" spc="-20" dirty="0">
                <a:solidFill>
                  <a:srgbClr val="365B6D"/>
                </a:solidFill>
                <a:latin typeface="Georgia"/>
                <a:cs typeface="Georgia"/>
              </a:rPr>
              <a:t>Variables:</a:t>
            </a:r>
            <a:r>
              <a:rPr sz="2600" spc="-70" dirty="0">
                <a:solidFill>
                  <a:srgbClr val="365B6D"/>
                </a:solidFill>
                <a:latin typeface="Georgia"/>
                <a:cs typeface="Georgia"/>
              </a:rPr>
              <a:t> </a:t>
            </a:r>
            <a:r>
              <a:rPr sz="2600" spc="-25" dirty="0">
                <a:solidFill>
                  <a:srgbClr val="365B6D"/>
                </a:solidFill>
                <a:latin typeface="Georgia"/>
                <a:cs typeface="Georgia"/>
              </a:rPr>
              <a:t>17</a:t>
            </a:r>
            <a:endParaRPr sz="2600">
              <a:latin typeface="Georgia"/>
              <a:cs typeface="Georgia"/>
            </a:endParaRPr>
          </a:p>
          <a:p>
            <a:pPr marL="281940" indent="-269240">
              <a:lnSpc>
                <a:spcPct val="100000"/>
              </a:lnSpc>
              <a:spcBef>
                <a:spcPts val="630"/>
              </a:spcBef>
              <a:buFont typeface="Times New Roman"/>
              <a:buAutoNum type="arabicPeriod"/>
              <a:tabLst>
                <a:tab pos="281940" algn="l"/>
              </a:tabLst>
            </a:pPr>
            <a:r>
              <a:rPr sz="2600" spc="65" dirty="0">
                <a:solidFill>
                  <a:srgbClr val="365B6D"/>
                </a:solidFill>
                <a:latin typeface="Georgia"/>
                <a:cs typeface="Georgia"/>
              </a:rPr>
              <a:t>Key</a:t>
            </a:r>
            <a:r>
              <a:rPr sz="2600" spc="-50" dirty="0">
                <a:solidFill>
                  <a:srgbClr val="365B6D"/>
                </a:solidFill>
                <a:latin typeface="Georgia"/>
                <a:cs typeface="Georgia"/>
              </a:rPr>
              <a:t> </a:t>
            </a:r>
            <a:r>
              <a:rPr sz="2600" spc="-10" dirty="0">
                <a:solidFill>
                  <a:srgbClr val="365B6D"/>
                </a:solidFill>
                <a:latin typeface="Georgia"/>
                <a:cs typeface="Georgia"/>
              </a:rPr>
              <a:t>Variables:</a:t>
            </a:r>
            <a:endParaRPr sz="2600">
              <a:latin typeface="Georgia"/>
              <a:cs typeface="Georgia"/>
            </a:endParaRPr>
          </a:p>
          <a:p>
            <a:pPr marL="843915" marR="2404745">
              <a:lnSpc>
                <a:spcPct val="120200"/>
              </a:lnSpc>
            </a:pPr>
            <a:r>
              <a:rPr sz="2600" spc="-10" dirty="0">
                <a:solidFill>
                  <a:srgbClr val="365B6D"/>
                </a:solidFill>
                <a:latin typeface="Georgia"/>
                <a:cs typeface="Georgia"/>
              </a:rPr>
              <a:t>Geography Gender </a:t>
            </a:r>
            <a:r>
              <a:rPr sz="2600" spc="-25" dirty="0">
                <a:solidFill>
                  <a:srgbClr val="365B6D"/>
                </a:solidFill>
                <a:latin typeface="Georgia"/>
                <a:cs typeface="Georgia"/>
              </a:rPr>
              <a:t>Age </a:t>
            </a:r>
            <a:r>
              <a:rPr sz="2600" spc="-10" dirty="0">
                <a:solidFill>
                  <a:srgbClr val="365B6D"/>
                </a:solidFill>
                <a:latin typeface="Georgia"/>
                <a:cs typeface="Georgia"/>
              </a:rPr>
              <a:t>Tenure Balance</a:t>
            </a:r>
            <a:endParaRPr sz="2600">
              <a:latin typeface="Georgia"/>
              <a:cs typeface="Georgia"/>
            </a:endParaRPr>
          </a:p>
          <a:p>
            <a:pPr marL="843915" marR="1379220" indent="73660">
              <a:lnSpc>
                <a:spcPct val="120200"/>
              </a:lnSpc>
            </a:pPr>
            <a:r>
              <a:rPr sz="2600" spc="-10" dirty="0">
                <a:solidFill>
                  <a:srgbClr val="365B6D"/>
                </a:solidFill>
                <a:latin typeface="Georgia"/>
                <a:cs typeface="Georgia"/>
              </a:rPr>
              <a:t>NumOfProducts HasCrCard IsActiveMember Exited </a:t>
            </a:r>
            <a:r>
              <a:rPr sz="2600" dirty="0">
                <a:solidFill>
                  <a:srgbClr val="365B6D"/>
                </a:solidFill>
                <a:latin typeface="Georgia"/>
                <a:cs typeface="Georgia"/>
              </a:rPr>
              <a:t>Satisfaction</a:t>
            </a:r>
            <a:r>
              <a:rPr sz="2600" spc="114" dirty="0">
                <a:solidFill>
                  <a:srgbClr val="365B6D"/>
                </a:solidFill>
                <a:latin typeface="Georgia"/>
                <a:cs typeface="Georgia"/>
              </a:rPr>
              <a:t> </a:t>
            </a:r>
            <a:r>
              <a:rPr sz="2600" spc="-20" dirty="0">
                <a:solidFill>
                  <a:srgbClr val="365B6D"/>
                </a:solidFill>
                <a:latin typeface="Georgia"/>
                <a:cs typeface="Georgia"/>
              </a:rPr>
              <a:t>Score</a:t>
            </a:r>
            <a:endParaRPr sz="2600">
              <a:latin typeface="Georgia"/>
              <a:cs typeface="Georgia"/>
            </a:endParaRPr>
          </a:p>
        </p:txBody>
      </p:sp>
      <p:sp>
        <p:nvSpPr>
          <p:cNvPr id="13" name="object 13"/>
          <p:cNvSpPr/>
          <p:nvPr/>
        </p:nvSpPr>
        <p:spPr>
          <a:xfrm>
            <a:off x="12752997" y="533615"/>
            <a:ext cx="1627505" cy="1390650"/>
          </a:xfrm>
          <a:custGeom>
            <a:avLst/>
            <a:gdLst/>
            <a:ahLst/>
            <a:cxnLst/>
            <a:rect l="l" t="t" r="r" b="b"/>
            <a:pathLst>
              <a:path w="1627505" h="1390650">
                <a:moveTo>
                  <a:pt x="449249" y="1096124"/>
                </a:moveTo>
                <a:lnTo>
                  <a:pt x="443090" y="1040485"/>
                </a:lnTo>
                <a:lnTo>
                  <a:pt x="422338" y="1000277"/>
                </a:lnTo>
                <a:lnTo>
                  <a:pt x="396303" y="971854"/>
                </a:lnTo>
                <a:lnTo>
                  <a:pt x="389356" y="967333"/>
                </a:lnTo>
                <a:lnTo>
                  <a:pt x="389356" y="1090307"/>
                </a:lnTo>
                <a:lnTo>
                  <a:pt x="380225" y="1122070"/>
                </a:lnTo>
                <a:lnTo>
                  <a:pt x="366687" y="1141056"/>
                </a:lnTo>
                <a:lnTo>
                  <a:pt x="349046" y="1155115"/>
                </a:lnTo>
                <a:lnTo>
                  <a:pt x="328561" y="1163853"/>
                </a:lnTo>
                <a:lnTo>
                  <a:pt x="306463" y="1166888"/>
                </a:lnTo>
                <a:lnTo>
                  <a:pt x="296697" y="1166329"/>
                </a:lnTo>
                <a:lnTo>
                  <a:pt x="242328" y="1136713"/>
                </a:lnTo>
                <a:lnTo>
                  <a:pt x="223481" y="1076909"/>
                </a:lnTo>
                <a:lnTo>
                  <a:pt x="232613" y="1045146"/>
                </a:lnTo>
                <a:lnTo>
                  <a:pt x="266280" y="1010627"/>
                </a:lnTo>
                <a:lnTo>
                  <a:pt x="306336" y="1000277"/>
                </a:lnTo>
                <a:lnTo>
                  <a:pt x="316242" y="1000861"/>
                </a:lnTo>
                <a:lnTo>
                  <a:pt x="370522" y="1030503"/>
                </a:lnTo>
                <a:lnTo>
                  <a:pt x="389356" y="1090307"/>
                </a:lnTo>
                <a:lnTo>
                  <a:pt x="389356" y="967333"/>
                </a:lnTo>
                <a:lnTo>
                  <a:pt x="372592" y="956398"/>
                </a:lnTo>
                <a:lnTo>
                  <a:pt x="346329" y="945819"/>
                </a:lnTo>
                <a:lnTo>
                  <a:pt x="318922" y="940663"/>
                </a:lnTo>
                <a:lnTo>
                  <a:pt x="291033" y="940968"/>
                </a:lnTo>
                <a:lnTo>
                  <a:pt x="237299" y="957935"/>
                </a:lnTo>
                <a:lnTo>
                  <a:pt x="194767" y="993648"/>
                </a:lnTo>
                <a:lnTo>
                  <a:pt x="164922" y="1060932"/>
                </a:lnTo>
                <a:lnTo>
                  <a:pt x="164820" y="1105268"/>
                </a:lnTo>
                <a:lnTo>
                  <a:pt x="178028" y="1147165"/>
                </a:lnTo>
                <a:lnTo>
                  <a:pt x="203504" y="1183424"/>
                </a:lnTo>
                <a:lnTo>
                  <a:pt x="240258" y="1210843"/>
                </a:lnTo>
                <a:lnTo>
                  <a:pt x="289496" y="1226121"/>
                </a:lnTo>
                <a:lnTo>
                  <a:pt x="306565" y="1227112"/>
                </a:lnTo>
                <a:lnTo>
                  <a:pt x="317360" y="1226680"/>
                </a:lnTo>
                <a:lnTo>
                  <a:pt x="375551" y="1209294"/>
                </a:lnTo>
                <a:lnTo>
                  <a:pt x="418084" y="1173581"/>
                </a:lnTo>
                <a:lnTo>
                  <a:pt x="444093" y="1123556"/>
                </a:lnTo>
                <a:lnTo>
                  <a:pt x="449249" y="1096124"/>
                </a:lnTo>
                <a:close/>
              </a:path>
              <a:path w="1627505" h="1390650">
                <a:moveTo>
                  <a:pt x="612863" y="1078001"/>
                </a:moveTo>
                <a:lnTo>
                  <a:pt x="551167" y="1027785"/>
                </a:lnTo>
                <a:lnTo>
                  <a:pt x="551167" y="1093901"/>
                </a:lnTo>
                <a:lnTo>
                  <a:pt x="549224" y="1116012"/>
                </a:lnTo>
                <a:lnTo>
                  <a:pt x="489496" y="1131557"/>
                </a:lnTo>
                <a:lnTo>
                  <a:pt x="455142" y="1189799"/>
                </a:lnTo>
                <a:lnTo>
                  <a:pt x="451802" y="1201826"/>
                </a:lnTo>
                <a:lnTo>
                  <a:pt x="452069" y="1208062"/>
                </a:lnTo>
                <a:lnTo>
                  <a:pt x="453631" y="1214183"/>
                </a:lnTo>
                <a:lnTo>
                  <a:pt x="472211" y="1264094"/>
                </a:lnTo>
                <a:lnTo>
                  <a:pt x="455218" y="1278369"/>
                </a:lnTo>
                <a:lnTo>
                  <a:pt x="409333" y="1251394"/>
                </a:lnTo>
                <a:lnTo>
                  <a:pt x="403593" y="1248778"/>
                </a:lnTo>
                <a:lnTo>
                  <a:pt x="397497" y="1247444"/>
                </a:lnTo>
                <a:lnTo>
                  <a:pt x="391261" y="1247381"/>
                </a:lnTo>
                <a:lnTo>
                  <a:pt x="385089" y="1248638"/>
                </a:lnTo>
                <a:lnTo>
                  <a:pt x="328460" y="1266507"/>
                </a:lnTo>
                <a:lnTo>
                  <a:pt x="321818" y="1272387"/>
                </a:lnTo>
                <a:lnTo>
                  <a:pt x="296151" y="1328572"/>
                </a:lnTo>
                <a:lnTo>
                  <a:pt x="274066" y="1326629"/>
                </a:lnTo>
                <a:lnTo>
                  <a:pt x="258521" y="1266837"/>
                </a:lnTo>
                <a:lnTo>
                  <a:pt x="200342" y="1232458"/>
                </a:lnTo>
                <a:lnTo>
                  <a:pt x="188315" y="1229118"/>
                </a:lnTo>
                <a:lnTo>
                  <a:pt x="182092" y="1229385"/>
                </a:lnTo>
                <a:lnTo>
                  <a:pt x="175983" y="1230947"/>
                </a:lnTo>
                <a:lnTo>
                  <a:pt x="126111" y="1249540"/>
                </a:lnTo>
                <a:lnTo>
                  <a:pt x="111848" y="1232535"/>
                </a:lnTo>
                <a:lnTo>
                  <a:pt x="138811" y="1186599"/>
                </a:lnTo>
                <a:lnTo>
                  <a:pt x="141414" y="1180858"/>
                </a:lnTo>
                <a:lnTo>
                  <a:pt x="142748" y="1174762"/>
                </a:lnTo>
                <a:lnTo>
                  <a:pt x="142811" y="1168514"/>
                </a:lnTo>
                <a:lnTo>
                  <a:pt x="141554" y="1162329"/>
                </a:lnTo>
                <a:lnTo>
                  <a:pt x="123698" y="1105649"/>
                </a:lnTo>
                <a:lnTo>
                  <a:pt x="117830" y="1099007"/>
                </a:lnTo>
                <a:lnTo>
                  <a:pt x="61696" y="1073302"/>
                </a:lnTo>
                <a:lnTo>
                  <a:pt x="63627" y="1051204"/>
                </a:lnTo>
                <a:lnTo>
                  <a:pt x="123367" y="1035659"/>
                </a:lnTo>
                <a:lnTo>
                  <a:pt x="157708" y="977417"/>
                </a:lnTo>
                <a:lnTo>
                  <a:pt x="161048" y="965390"/>
                </a:lnTo>
                <a:lnTo>
                  <a:pt x="160794" y="959142"/>
                </a:lnTo>
                <a:lnTo>
                  <a:pt x="159219" y="953033"/>
                </a:lnTo>
                <a:lnTo>
                  <a:pt x="140652" y="903109"/>
                </a:lnTo>
                <a:lnTo>
                  <a:pt x="157632" y="888847"/>
                </a:lnTo>
                <a:lnTo>
                  <a:pt x="203530" y="915822"/>
                </a:lnTo>
                <a:lnTo>
                  <a:pt x="209270" y="918425"/>
                </a:lnTo>
                <a:lnTo>
                  <a:pt x="215353" y="919772"/>
                </a:lnTo>
                <a:lnTo>
                  <a:pt x="221589" y="919835"/>
                </a:lnTo>
                <a:lnTo>
                  <a:pt x="227774" y="918578"/>
                </a:lnTo>
                <a:lnTo>
                  <a:pt x="284391" y="900709"/>
                </a:lnTo>
                <a:lnTo>
                  <a:pt x="291045" y="894829"/>
                </a:lnTo>
                <a:lnTo>
                  <a:pt x="293776" y="888847"/>
                </a:lnTo>
                <a:lnTo>
                  <a:pt x="308241" y="857199"/>
                </a:lnTo>
                <a:lnTo>
                  <a:pt x="316712" y="838644"/>
                </a:lnTo>
                <a:lnTo>
                  <a:pt x="338797" y="840587"/>
                </a:lnTo>
                <a:lnTo>
                  <a:pt x="354342" y="900366"/>
                </a:lnTo>
                <a:lnTo>
                  <a:pt x="359854" y="907313"/>
                </a:lnTo>
                <a:lnTo>
                  <a:pt x="412521" y="934758"/>
                </a:lnTo>
                <a:lnTo>
                  <a:pt x="418388" y="937056"/>
                </a:lnTo>
                <a:lnTo>
                  <a:pt x="424535" y="938098"/>
                </a:lnTo>
                <a:lnTo>
                  <a:pt x="430771" y="937831"/>
                </a:lnTo>
                <a:lnTo>
                  <a:pt x="436880" y="936256"/>
                </a:lnTo>
                <a:lnTo>
                  <a:pt x="486752" y="917676"/>
                </a:lnTo>
                <a:lnTo>
                  <a:pt x="501002" y="934669"/>
                </a:lnTo>
                <a:lnTo>
                  <a:pt x="474052" y="980605"/>
                </a:lnTo>
                <a:lnTo>
                  <a:pt x="471449" y="986358"/>
                </a:lnTo>
                <a:lnTo>
                  <a:pt x="470115" y="992454"/>
                </a:lnTo>
                <a:lnTo>
                  <a:pt x="470230" y="999540"/>
                </a:lnTo>
                <a:lnTo>
                  <a:pt x="471309" y="1004874"/>
                </a:lnTo>
                <a:lnTo>
                  <a:pt x="489165" y="1061554"/>
                </a:lnTo>
                <a:lnTo>
                  <a:pt x="495033" y="1068209"/>
                </a:lnTo>
                <a:lnTo>
                  <a:pt x="551167" y="1093901"/>
                </a:lnTo>
                <a:lnTo>
                  <a:pt x="551167" y="1027785"/>
                </a:lnTo>
                <a:lnTo>
                  <a:pt x="539889" y="1022616"/>
                </a:lnTo>
                <a:lnTo>
                  <a:pt x="532625" y="999540"/>
                </a:lnTo>
                <a:lnTo>
                  <a:pt x="563549" y="946835"/>
                </a:lnTo>
                <a:lnTo>
                  <a:pt x="566953" y="938174"/>
                </a:lnTo>
                <a:lnTo>
                  <a:pt x="567575" y="929093"/>
                </a:lnTo>
                <a:lnTo>
                  <a:pt x="565454" y="920242"/>
                </a:lnTo>
                <a:lnTo>
                  <a:pt x="563905" y="917676"/>
                </a:lnTo>
                <a:lnTo>
                  <a:pt x="560654" y="912279"/>
                </a:lnTo>
                <a:lnTo>
                  <a:pt x="529615" y="875245"/>
                </a:lnTo>
                <a:lnTo>
                  <a:pt x="494766" y="852055"/>
                </a:lnTo>
                <a:lnTo>
                  <a:pt x="485648" y="853909"/>
                </a:lnTo>
                <a:lnTo>
                  <a:pt x="428421" y="875245"/>
                </a:lnTo>
                <a:lnTo>
                  <a:pt x="406984" y="864069"/>
                </a:lnTo>
                <a:lnTo>
                  <a:pt x="391617" y="804913"/>
                </a:lnTo>
                <a:lnTo>
                  <a:pt x="300824" y="776884"/>
                </a:lnTo>
                <a:lnTo>
                  <a:pt x="291553" y="777519"/>
                </a:lnTo>
                <a:lnTo>
                  <a:pt x="283095" y="780859"/>
                </a:lnTo>
                <a:lnTo>
                  <a:pt x="276021" y="786574"/>
                </a:lnTo>
                <a:lnTo>
                  <a:pt x="270891" y="794334"/>
                </a:lnTo>
                <a:lnTo>
                  <a:pt x="245491" y="849922"/>
                </a:lnTo>
                <a:lnTo>
                  <a:pt x="222440" y="857199"/>
                </a:lnTo>
                <a:lnTo>
                  <a:pt x="169786" y="826249"/>
                </a:lnTo>
                <a:lnTo>
                  <a:pt x="161137" y="822833"/>
                </a:lnTo>
                <a:lnTo>
                  <a:pt x="152057" y="822210"/>
                </a:lnTo>
                <a:lnTo>
                  <a:pt x="143217" y="824331"/>
                </a:lnTo>
                <a:lnTo>
                  <a:pt x="85788" y="870686"/>
                </a:lnTo>
                <a:lnTo>
                  <a:pt x="75082" y="895096"/>
                </a:lnTo>
                <a:lnTo>
                  <a:pt x="76949" y="904214"/>
                </a:lnTo>
                <a:lnTo>
                  <a:pt x="98259" y="961504"/>
                </a:lnTo>
                <a:lnTo>
                  <a:pt x="87096" y="982967"/>
                </a:lnTo>
                <a:lnTo>
                  <a:pt x="27990" y="998347"/>
                </a:lnTo>
                <a:lnTo>
                  <a:pt x="0" y="1089215"/>
                </a:lnTo>
                <a:lnTo>
                  <a:pt x="622" y="1098499"/>
                </a:lnTo>
                <a:lnTo>
                  <a:pt x="3962" y="1106970"/>
                </a:lnTo>
                <a:lnTo>
                  <a:pt x="9664" y="1114056"/>
                </a:lnTo>
                <a:lnTo>
                  <a:pt x="17424" y="1119187"/>
                </a:lnTo>
                <a:lnTo>
                  <a:pt x="72961" y="1144612"/>
                </a:lnTo>
                <a:lnTo>
                  <a:pt x="80225" y="1167676"/>
                </a:lnTo>
                <a:lnTo>
                  <a:pt x="49301" y="1220393"/>
                </a:lnTo>
                <a:lnTo>
                  <a:pt x="45885" y="1229042"/>
                </a:lnTo>
                <a:lnTo>
                  <a:pt x="45275" y="1238123"/>
                </a:lnTo>
                <a:lnTo>
                  <a:pt x="47383" y="1246974"/>
                </a:lnTo>
                <a:lnTo>
                  <a:pt x="93700" y="1304455"/>
                </a:lnTo>
                <a:lnTo>
                  <a:pt x="118084" y="1315173"/>
                </a:lnTo>
                <a:lnTo>
                  <a:pt x="127203" y="1313307"/>
                </a:lnTo>
                <a:lnTo>
                  <a:pt x="184429" y="1291983"/>
                </a:lnTo>
                <a:lnTo>
                  <a:pt x="205867" y="1303147"/>
                </a:lnTo>
                <a:lnTo>
                  <a:pt x="221234" y="1362316"/>
                </a:lnTo>
                <a:lnTo>
                  <a:pt x="312928" y="1390408"/>
                </a:lnTo>
                <a:lnTo>
                  <a:pt x="313829" y="1390446"/>
                </a:lnTo>
                <a:lnTo>
                  <a:pt x="314718" y="1390446"/>
                </a:lnTo>
                <a:lnTo>
                  <a:pt x="362216" y="1328572"/>
                </a:lnTo>
                <a:lnTo>
                  <a:pt x="367360" y="1317294"/>
                </a:lnTo>
                <a:lnTo>
                  <a:pt x="390410" y="1310017"/>
                </a:lnTo>
                <a:lnTo>
                  <a:pt x="443077" y="1340967"/>
                </a:lnTo>
                <a:lnTo>
                  <a:pt x="451726" y="1344383"/>
                </a:lnTo>
                <a:lnTo>
                  <a:pt x="460794" y="1345006"/>
                </a:lnTo>
                <a:lnTo>
                  <a:pt x="469633" y="1342885"/>
                </a:lnTo>
                <a:lnTo>
                  <a:pt x="511009" y="1310017"/>
                </a:lnTo>
                <a:lnTo>
                  <a:pt x="536803" y="1281163"/>
                </a:lnTo>
                <a:lnTo>
                  <a:pt x="537095" y="1278369"/>
                </a:lnTo>
                <a:lnTo>
                  <a:pt x="537768" y="1272120"/>
                </a:lnTo>
                <a:lnTo>
                  <a:pt x="535914" y="1263002"/>
                </a:lnTo>
                <a:lnTo>
                  <a:pt x="514591" y="1205712"/>
                </a:lnTo>
                <a:lnTo>
                  <a:pt x="525754" y="1184262"/>
                </a:lnTo>
                <a:lnTo>
                  <a:pt x="584860" y="1168869"/>
                </a:lnTo>
                <a:lnTo>
                  <a:pt x="607225" y="1142390"/>
                </a:lnTo>
                <a:lnTo>
                  <a:pt x="612863" y="1078001"/>
                </a:lnTo>
                <a:close/>
              </a:path>
              <a:path w="1627505" h="1390650">
                <a:moveTo>
                  <a:pt x="1627187" y="665822"/>
                </a:moveTo>
                <a:lnTo>
                  <a:pt x="1624952" y="612127"/>
                </a:lnTo>
                <a:lnTo>
                  <a:pt x="1618526" y="559206"/>
                </a:lnTo>
                <a:lnTo>
                  <a:pt x="1613598" y="535063"/>
                </a:lnTo>
                <a:lnTo>
                  <a:pt x="1607908" y="507161"/>
                </a:lnTo>
                <a:lnTo>
                  <a:pt x="1593138" y="456120"/>
                </a:lnTo>
                <a:lnTo>
                  <a:pt x="1574228" y="406196"/>
                </a:lnTo>
                <a:lnTo>
                  <a:pt x="1552257" y="359562"/>
                </a:lnTo>
                <a:lnTo>
                  <a:pt x="1526870" y="314972"/>
                </a:lnTo>
                <a:lnTo>
                  <a:pt x="1498142" y="272516"/>
                </a:lnTo>
                <a:lnTo>
                  <a:pt x="1466138" y="232308"/>
                </a:lnTo>
                <a:lnTo>
                  <a:pt x="1430921" y="194424"/>
                </a:lnTo>
                <a:lnTo>
                  <a:pt x="1392923" y="159334"/>
                </a:lnTo>
                <a:lnTo>
                  <a:pt x="1352613" y="127469"/>
                </a:lnTo>
                <a:lnTo>
                  <a:pt x="1310081" y="98894"/>
                </a:lnTo>
                <a:lnTo>
                  <a:pt x="1265415" y="73685"/>
                </a:lnTo>
                <a:lnTo>
                  <a:pt x="1218730" y="51892"/>
                </a:lnTo>
                <a:lnTo>
                  <a:pt x="1168768" y="33185"/>
                </a:lnTo>
                <a:lnTo>
                  <a:pt x="1167574" y="32854"/>
                </a:lnTo>
                <a:lnTo>
                  <a:pt x="1167574" y="839876"/>
                </a:lnTo>
                <a:lnTo>
                  <a:pt x="1167549" y="862774"/>
                </a:lnTo>
                <a:lnTo>
                  <a:pt x="1163904" y="900912"/>
                </a:lnTo>
                <a:lnTo>
                  <a:pt x="1152804" y="937907"/>
                </a:lnTo>
                <a:lnTo>
                  <a:pt x="1134668" y="971994"/>
                </a:lnTo>
                <a:lnTo>
                  <a:pt x="1109865" y="1002334"/>
                </a:lnTo>
                <a:lnTo>
                  <a:pt x="1051610" y="1042987"/>
                </a:lnTo>
                <a:lnTo>
                  <a:pt x="983056" y="1060272"/>
                </a:lnTo>
                <a:lnTo>
                  <a:pt x="983145" y="1100035"/>
                </a:lnTo>
                <a:lnTo>
                  <a:pt x="980884" y="1144778"/>
                </a:lnTo>
                <a:lnTo>
                  <a:pt x="953236" y="1163205"/>
                </a:lnTo>
                <a:lnTo>
                  <a:pt x="941539" y="1160868"/>
                </a:lnTo>
                <a:lnTo>
                  <a:pt x="931976" y="1154442"/>
                </a:lnTo>
                <a:lnTo>
                  <a:pt x="925512" y="1144905"/>
                </a:lnTo>
                <a:lnTo>
                  <a:pt x="923137" y="1133208"/>
                </a:lnTo>
                <a:lnTo>
                  <a:pt x="922972" y="1058595"/>
                </a:lnTo>
                <a:lnTo>
                  <a:pt x="892479" y="1051547"/>
                </a:lnTo>
                <a:lnTo>
                  <a:pt x="836891" y="1023543"/>
                </a:lnTo>
                <a:lnTo>
                  <a:pt x="787781" y="972743"/>
                </a:lnTo>
                <a:lnTo>
                  <a:pt x="769505" y="938720"/>
                </a:lnTo>
                <a:lnTo>
                  <a:pt x="758240" y="901788"/>
                </a:lnTo>
                <a:lnTo>
                  <a:pt x="754354" y="862774"/>
                </a:lnTo>
                <a:lnTo>
                  <a:pt x="754316" y="836079"/>
                </a:lnTo>
                <a:lnTo>
                  <a:pt x="756615" y="824560"/>
                </a:lnTo>
                <a:lnTo>
                  <a:pt x="756704" y="824382"/>
                </a:lnTo>
                <a:lnTo>
                  <a:pt x="763041" y="814920"/>
                </a:lnTo>
                <a:lnTo>
                  <a:pt x="772579" y="808456"/>
                </a:lnTo>
                <a:lnTo>
                  <a:pt x="784263" y="806069"/>
                </a:lnTo>
                <a:lnTo>
                  <a:pt x="795959" y="808418"/>
                </a:lnTo>
                <a:lnTo>
                  <a:pt x="805522" y="814832"/>
                </a:lnTo>
                <a:lnTo>
                  <a:pt x="811987" y="824382"/>
                </a:lnTo>
                <a:lnTo>
                  <a:pt x="814374" y="836079"/>
                </a:lnTo>
                <a:lnTo>
                  <a:pt x="814451" y="862774"/>
                </a:lnTo>
                <a:lnTo>
                  <a:pt x="821575" y="906310"/>
                </a:lnTo>
                <a:lnTo>
                  <a:pt x="841298" y="944219"/>
                </a:lnTo>
                <a:lnTo>
                  <a:pt x="871283" y="974102"/>
                </a:lnTo>
                <a:lnTo>
                  <a:pt x="909243" y="993673"/>
                </a:lnTo>
                <a:lnTo>
                  <a:pt x="952881" y="1000645"/>
                </a:lnTo>
                <a:lnTo>
                  <a:pt x="969670" y="1000607"/>
                </a:lnTo>
                <a:lnTo>
                  <a:pt x="1013282" y="993457"/>
                </a:lnTo>
                <a:lnTo>
                  <a:pt x="1051153" y="973721"/>
                </a:lnTo>
                <a:lnTo>
                  <a:pt x="1081024" y="943698"/>
                </a:lnTo>
                <a:lnTo>
                  <a:pt x="1100569" y="905700"/>
                </a:lnTo>
                <a:lnTo>
                  <a:pt x="1107414" y="862774"/>
                </a:lnTo>
                <a:lnTo>
                  <a:pt x="1107478" y="839876"/>
                </a:lnTo>
                <a:lnTo>
                  <a:pt x="1105954" y="819645"/>
                </a:lnTo>
                <a:lnTo>
                  <a:pt x="1094143" y="780986"/>
                </a:lnTo>
                <a:lnTo>
                  <a:pt x="1071460" y="747153"/>
                </a:lnTo>
                <a:lnTo>
                  <a:pt x="1040193" y="721575"/>
                </a:lnTo>
                <a:lnTo>
                  <a:pt x="1030312" y="716635"/>
                </a:lnTo>
                <a:lnTo>
                  <a:pt x="1021943" y="712431"/>
                </a:lnTo>
                <a:lnTo>
                  <a:pt x="876249" y="652373"/>
                </a:lnTo>
                <a:lnTo>
                  <a:pt x="826274" y="622566"/>
                </a:lnTo>
                <a:lnTo>
                  <a:pt x="787146" y="579488"/>
                </a:lnTo>
                <a:lnTo>
                  <a:pt x="762127" y="526910"/>
                </a:lnTo>
                <a:lnTo>
                  <a:pt x="753503" y="469328"/>
                </a:lnTo>
                <a:lnTo>
                  <a:pt x="757224" y="430301"/>
                </a:lnTo>
                <a:lnTo>
                  <a:pt x="768324" y="393319"/>
                </a:lnTo>
                <a:lnTo>
                  <a:pt x="786460" y="359219"/>
                </a:lnTo>
                <a:lnTo>
                  <a:pt x="811263" y="328891"/>
                </a:lnTo>
                <a:lnTo>
                  <a:pt x="862025" y="291846"/>
                </a:lnTo>
                <a:lnTo>
                  <a:pt x="921283" y="272796"/>
                </a:lnTo>
                <a:lnTo>
                  <a:pt x="921156" y="201358"/>
                </a:lnTo>
                <a:lnTo>
                  <a:pt x="923467" y="189776"/>
                </a:lnTo>
                <a:lnTo>
                  <a:pt x="929881" y="180200"/>
                </a:lnTo>
                <a:lnTo>
                  <a:pt x="939419" y="173736"/>
                </a:lnTo>
                <a:lnTo>
                  <a:pt x="951115" y="171348"/>
                </a:lnTo>
                <a:lnTo>
                  <a:pt x="962812" y="173685"/>
                </a:lnTo>
                <a:lnTo>
                  <a:pt x="972375" y="180111"/>
                </a:lnTo>
                <a:lnTo>
                  <a:pt x="978827" y="189661"/>
                </a:lnTo>
                <a:lnTo>
                  <a:pt x="981214" y="201358"/>
                </a:lnTo>
                <a:lnTo>
                  <a:pt x="981367" y="270852"/>
                </a:lnTo>
                <a:lnTo>
                  <a:pt x="1016622" y="276288"/>
                </a:lnTo>
                <a:lnTo>
                  <a:pt x="1080808" y="305257"/>
                </a:lnTo>
                <a:lnTo>
                  <a:pt x="1133348" y="358482"/>
                </a:lnTo>
                <a:lnTo>
                  <a:pt x="1151623" y="392493"/>
                </a:lnTo>
                <a:lnTo>
                  <a:pt x="1162888" y="429425"/>
                </a:lnTo>
                <a:lnTo>
                  <a:pt x="1166787" y="468439"/>
                </a:lnTo>
                <a:lnTo>
                  <a:pt x="1166837" y="505053"/>
                </a:lnTo>
                <a:lnTo>
                  <a:pt x="1164526" y="516636"/>
                </a:lnTo>
                <a:lnTo>
                  <a:pt x="1158113" y="526211"/>
                </a:lnTo>
                <a:lnTo>
                  <a:pt x="1148575" y="532676"/>
                </a:lnTo>
                <a:lnTo>
                  <a:pt x="1136878" y="535063"/>
                </a:lnTo>
                <a:lnTo>
                  <a:pt x="1125181" y="532726"/>
                </a:lnTo>
                <a:lnTo>
                  <a:pt x="1115618" y="526300"/>
                </a:lnTo>
                <a:lnTo>
                  <a:pt x="1109167" y="516750"/>
                </a:lnTo>
                <a:lnTo>
                  <a:pt x="1106779" y="505053"/>
                </a:lnTo>
                <a:lnTo>
                  <a:pt x="1106678" y="468439"/>
                </a:lnTo>
                <a:lnTo>
                  <a:pt x="1099553" y="424916"/>
                </a:lnTo>
                <a:lnTo>
                  <a:pt x="1079830" y="387007"/>
                </a:lnTo>
                <a:lnTo>
                  <a:pt x="1049845" y="357111"/>
                </a:lnTo>
                <a:lnTo>
                  <a:pt x="1011885" y="337540"/>
                </a:lnTo>
                <a:lnTo>
                  <a:pt x="968248" y="330581"/>
                </a:lnTo>
                <a:lnTo>
                  <a:pt x="951445" y="330606"/>
                </a:lnTo>
                <a:lnTo>
                  <a:pt x="907846" y="337769"/>
                </a:lnTo>
                <a:lnTo>
                  <a:pt x="869962" y="357505"/>
                </a:lnTo>
                <a:lnTo>
                  <a:pt x="840105" y="387515"/>
                </a:lnTo>
                <a:lnTo>
                  <a:pt x="820547" y="425513"/>
                </a:lnTo>
                <a:lnTo>
                  <a:pt x="813714" y="468439"/>
                </a:lnTo>
                <a:lnTo>
                  <a:pt x="813600" y="469328"/>
                </a:lnTo>
                <a:lnTo>
                  <a:pt x="815124" y="489559"/>
                </a:lnTo>
                <a:lnTo>
                  <a:pt x="826935" y="528218"/>
                </a:lnTo>
                <a:lnTo>
                  <a:pt x="849604" y="562025"/>
                </a:lnTo>
                <a:lnTo>
                  <a:pt x="880884" y="587629"/>
                </a:lnTo>
                <a:lnTo>
                  <a:pt x="1044829" y="656831"/>
                </a:lnTo>
                <a:lnTo>
                  <a:pt x="1071016" y="669950"/>
                </a:lnTo>
                <a:lnTo>
                  <a:pt x="1115885" y="706653"/>
                </a:lnTo>
                <a:lnTo>
                  <a:pt x="1148435" y="755192"/>
                </a:lnTo>
                <a:lnTo>
                  <a:pt x="1165364" y="810653"/>
                </a:lnTo>
                <a:lnTo>
                  <a:pt x="1167574" y="839876"/>
                </a:lnTo>
                <a:lnTo>
                  <a:pt x="1167574" y="32854"/>
                </a:lnTo>
                <a:lnTo>
                  <a:pt x="1117714" y="18618"/>
                </a:lnTo>
                <a:lnTo>
                  <a:pt x="1065682" y="8216"/>
                </a:lnTo>
                <a:lnTo>
                  <a:pt x="1012786" y="1993"/>
                </a:lnTo>
                <a:lnTo>
                  <a:pt x="959129" y="0"/>
                </a:lnTo>
                <a:lnTo>
                  <a:pt x="905484" y="2222"/>
                </a:lnTo>
                <a:lnTo>
                  <a:pt x="852614" y="8661"/>
                </a:lnTo>
                <a:lnTo>
                  <a:pt x="800620" y="19291"/>
                </a:lnTo>
                <a:lnTo>
                  <a:pt x="749630" y="34074"/>
                </a:lnTo>
                <a:lnTo>
                  <a:pt x="699757" y="53009"/>
                </a:lnTo>
                <a:lnTo>
                  <a:pt x="653161" y="75006"/>
                </a:lnTo>
                <a:lnTo>
                  <a:pt x="608609" y="100406"/>
                </a:lnTo>
                <a:lnTo>
                  <a:pt x="566191" y="129159"/>
                </a:lnTo>
                <a:lnTo>
                  <a:pt x="526021" y="161188"/>
                </a:lnTo>
                <a:lnTo>
                  <a:pt x="488175" y="196443"/>
                </a:lnTo>
                <a:lnTo>
                  <a:pt x="453123" y="234480"/>
                </a:lnTo>
                <a:lnTo>
                  <a:pt x="421284" y="274828"/>
                </a:lnTo>
                <a:lnTo>
                  <a:pt x="392747" y="317398"/>
                </a:lnTo>
                <a:lnTo>
                  <a:pt x="367550" y="362102"/>
                </a:lnTo>
                <a:lnTo>
                  <a:pt x="345782" y="408838"/>
                </a:lnTo>
                <a:lnTo>
                  <a:pt x="327088" y="458838"/>
                </a:lnTo>
                <a:lnTo>
                  <a:pt x="312534" y="509943"/>
                </a:lnTo>
                <a:lnTo>
                  <a:pt x="302145" y="562025"/>
                </a:lnTo>
                <a:lnTo>
                  <a:pt x="295935" y="614984"/>
                </a:lnTo>
                <a:lnTo>
                  <a:pt x="294043" y="665822"/>
                </a:lnTo>
                <a:lnTo>
                  <a:pt x="294068" y="680732"/>
                </a:lnTo>
                <a:lnTo>
                  <a:pt x="294411" y="692746"/>
                </a:lnTo>
                <a:lnTo>
                  <a:pt x="294970" y="704723"/>
                </a:lnTo>
                <a:lnTo>
                  <a:pt x="295732" y="716673"/>
                </a:lnTo>
                <a:lnTo>
                  <a:pt x="297243" y="716635"/>
                </a:lnTo>
                <a:lnTo>
                  <a:pt x="300672" y="716635"/>
                </a:lnTo>
                <a:lnTo>
                  <a:pt x="370382" y="722604"/>
                </a:lnTo>
                <a:lnTo>
                  <a:pt x="420700" y="743623"/>
                </a:lnTo>
                <a:lnTo>
                  <a:pt x="449757" y="789774"/>
                </a:lnTo>
                <a:lnTo>
                  <a:pt x="452920" y="801928"/>
                </a:lnTo>
                <a:lnTo>
                  <a:pt x="464680" y="797547"/>
                </a:lnTo>
                <a:lnTo>
                  <a:pt x="472287" y="795083"/>
                </a:lnTo>
                <a:lnTo>
                  <a:pt x="480047" y="793318"/>
                </a:lnTo>
                <a:lnTo>
                  <a:pt x="487946" y="792251"/>
                </a:lnTo>
                <a:lnTo>
                  <a:pt x="495922" y="791870"/>
                </a:lnTo>
                <a:lnTo>
                  <a:pt x="515620" y="794004"/>
                </a:lnTo>
                <a:lnTo>
                  <a:pt x="550849" y="810387"/>
                </a:lnTo>
                <a:lnTo>
                  <a:pt x="606679" y="873620"/>
                </a:lnTo>
                <a:lnTo>
                  <a:pt x="627405" y="924077"/>
                </a:lnTo>
                <a:lnTo>
                  <a:pt x="625563" y="951331"/>
                </a:lnTo>
                <a:lnTo>
                  <a:pt x="615353" y="977277"/>
                </a:lnTo>
                <a:lnTo>
                  <a:pt x="608990" y="988110"/>
                </a:lnTo>
                <a:lnTo>
                  <a:pt x="620407" y="993343"/>
                </a:lnTo>
                <a:lnTo>
                  <a:pt x="643636" y="1008735"/>
                </a:lnTo>
                <a:lnTo>
                  <a:pt x="660768" y="1030008"/>
                </a:lnTo>
                <a:lnTo>
                  <a:pt x="670801" y="1055420"/>
                </a:lnTo>
                <a:lnTo>
                  <a:pt x="672706" y="1083246"/>
                </a:lnTo>
                <a:lnTo>
                  <a:pt x="667080" y="1147635"/>
                </a:lnTo>
                <a:lnTo>
                  <a:pt x="646087" y="1197991"/>
                </a:lnTo>
                <a:lnTo>
                  <a:pt x="599973" y="1227074"/>
                </a:lnTo>
                <a:lnTo>
                  <a:pt x="598271" y="1227518"/>
                </a:lnTo>
                <a:lnTo>
                  <a:pt x="623277" y="1242974"/>
                </a:lnTo>
                <a:lnTo>
                  <a:pt x="675347" y="1270533"/>
                </a:lnTo>
                <a:lnTo>
                  <a:pt x="752335" y="1301330"/>
                </a:lnTo>
                <a:lnTo>
                  <a:pt x="803389" y="1315897"/>
                </a:lnTo>
                <a:lnTo>
                  <a:pt x="855433" y="1326299"/>
                </a:lnTo>
                <a:lnTo>
                  <a:pt x="908329" y="1332509"/>
                </a:lnTo>
                <a:lnTo>
                  <a:pt x="961986" y="1334503"/>
                </a:lnTo>
                <a:lnTo>
                  <a:pt x="1015631" y="1332280"/>
                </a:lnTo>
                <a:lnTo>
                  <a:pt x="1068501" y="1325841"/>
                </a:lnTo>
                <a:lnTo>
                  <a:pt x="1120495" y="1315212"/>
                </a:lnTo>
                <a:lnTo>
                  <a:pt x="1171486" y="1300429"/>
                </a:lnTo>
                <a:lnTo>
                  <a:pt x="1221359" y="1281506"/>
                </a:lnTo>
                <a:lnTo>
                  <a:pt x="1267955" y="1259509"/>
                </a:lnTo>
                <a:lnTo>
                  <a:pt x="1312506" y="1234097"/>
                </a:lnTo>
                <a:lnTo>
                  <a:pt x="1354924" y="1205344"/>
                </a:lnTo>
                <a:lnTo>
                  <a:pt x="1395095" y="1173314"/>
                </a:lnTo>
                <a:lnTo>
                  <a:pt x="1405940" y="1163205"/>
                </a:lnTo>
                <a:lnTo>
                  <a:pt x="1432941" y="1138059"/>
                </a:lnTo>
                <a:lnTo>
                  <a:pt x="1468005" y="1100035"/>
                </a:lnTo>
                <a:lnTo>
                  <a:pt x="1499831" y="1059675"/>
                </a:lnTo>
                <a:lnTo>
                  <a:pt x="1528368" y="1017104"/>
                </a:lnTo>
                <a:lnTo>
                  <a:pt x="1553565" y="972400"/>
                </a:lnTo>
                <a:lnTo>
                  <a:pt x="1575333" y="925664"/>
                </a:lnTo>
                <a:lnTo>
                  <a:pt x="1594027" y="875665"/>
                </a:lnTo>
                <a:lnTo>
                  <a:pt x="1608582" y="824560"/>
                </a:lnTo>
                <a:lnTo>
                  <a:pt x="1618983" y="772477"/>
                </a:lnTo>
                <a:lnTo>
                  <a:pt x="1625180" y="719531"/>
                </a:lnTo>
                <a:lnTo>
                  <a:pt x="1627187" y="665822"/>
                </a:lnTo>
                <a:close/>
              </a:path>
            </a:pathLst>
          </a:custGeom>
          <a:solidFill>
            <a:srgbClr val="231F20"/>
          </a:solidFill>
        </p:spPr>
        <p:txBody>
          <a:bodyPr wrap="square" lIns="0" tIns="0" rIns="0" bIns="0" rtlCol="0"/>
          <a:lstStyle/>
          <a:p>
            <a:endParaRPr/>
          </a:p>
        </p:txBody>
      </p:sp>
      <p:grpSp>
        <p:nvGrpSpPr>
          <p:cNvPr id="14" name="object 14"/>
          <p:cNvGrpSpPr/>
          <p:nvPr/>
        </p:nvGrpSpPr>
        <p:grpSpPr>
          <a:xfrm>
            <a:off x="8556228" y="2737522"/>
            <a:ext cx="5821045" cy="5397500"/>
            <a:chOff x="8556228" y="2737522"/>
            <a:chExt cx="5821045" cy="5397500"/>
          </a:xfrm>
        </p:grpSpPr>
        <p:sp>
          <p:nvSpPr>
            <p:cNvPr id="15" name="object 15"/>
            <p:cNvSpPr/>
            <p:nvPr/>
          </p:nvSpPr>
          <p:spPr>
            <a:xfrm>
              <a:off x="8556218" y="2737522"/>
              <a:ext cx="5821045" cy="5397500"/>
            </a:xfrm>
            <a:custGeom>
              <a:avLst/>
              <a:gdLst/>
              <a:ahLst/>
              <a:cxnLst/>
              <a:rect l="l" t="t" r="r" b="b"/>
              <a:pathLst>
                <a:path w="5821044" h="5397500">
                  <a:moveTo>
                    <a:pt x="1446326" y="540740"/>
                  </a:moveTo>
                  <a:lnTo>
                    <a:pt x="24663" y="540740"/>
                  </a:lnTo>
                  <a:lnTo>
                    <a:pt x="24663" y="1340434"/>
                  </a:lnTo>
                  <a:lnTo>
                    <a:pt x="1446326" y="1340446"/>
                  </a:lnTo>
                  <a:lnTo>
                    <a:pt x="1446326" y="540740"/>
                  </a:lnTo>
                  <a:close/>
                </a:path>
                <a:path w="5821044" h="5397500">
                  <a:moveTo>
                    <a:pt x="4061726" y="2583294"/>
                  </a:moveTo>
                  <a:lnTo>
                    <a:pt x="2491930" y="2583294"/>
                  </a:lnTo>
                  <a:lnTo>
                    <a:pt x="2491930" y="3284270"/>
                  </a:lnTo>
                  <a:lnTo>
                    <a:pt x="4061726" y="3284270"/>
                  </a:lnTo>
                  <a:lnTo>
                    <a:pt x="4061726" y="2583294"/>
                  </a:lnTo>
                  <a:close/>
                </a:path>
                <a:path w="5821044" h="5397500">
                  <a:moveTo>
                    <a:pt x="4860226" y="5343283"/>
                  </a:moveTo>
                  <a:lnTo>
                    <a:pt x="4422711" y="5343283"/>
                  </a:lnTo>
                  <a:lnTo>
                    <a:pt x="4386250" y="5286337"/>
                  </a:lnTo>
                  <a:lnTo>
                    <a:pt x="4358602" y="5299265"/>
                  </a:lnTo>
                  <a:lnTo>
                    <a:pt x="4319168" y="5319801"/>
                  </a:lnTo>
                  <a:lnTo>
                    <a:pt x="4289018" y="5355387"/>
                  </a:lnTo>
                  <a:lnTo>
                    <a:pt x="4284434" y="5373446"/>
                  </a:lnTo>
                  <a:lnTo>
                    <a:pt x="4285208" y="5382501"/>
                  </a:lnTo>
                  <a:lnTo>
                    <a:pt x="4289514" y="5390096"/>
                  </a:lnTo>
                  <a:lnTo>
                    <a:pt x="4296511" y="5395341"/>
                  </a:lnTo>
                  <a:lnTo>
                    <a:pt x="4305401" y="5397284"/>
                  </a:lnTo>
                  <a:lnTo>
                    <a:pt x="4837544" y="5397284"/>
                  </a:lnTo>
                  <a:lnTo>
                    <a:pt x="4859921" y="5353177"/>
                  </a:lnTo>
                  <a:lnTo>
                    <a:pt x="4860226" y="5343283"/>
                  </a:lnTo>
                  <a:close/>
                </a:path>
                <a:path w="5821044" h="5397500">
                  <a:moveTo>
                    <a:pt x="5820854" y="3429000"/>
                  </a:moveTo>
                  <a:lnTo>
                    <a:pt x="5820511" y="3416300"/>
                  </a:lnTo>
                  <a:lnTo>
                    <a:pt x="5819914" y="3403600"/>
                  </a:lnTo>
                  <a:lnTo>
                    <a:pt x="5818771" y="3390900"/>
                  </a:lnTo>
                  <a:lnTo>
                    <a:pt x="5817159" y="3378200"/>
                  </a:lnTo>
                  <a:lnTo>
                    <a:pt x="5815165" y="3352800"/>
                  </a:lnTo>
                  <a:lnTo>
                    <a:pt x="5808815" y="3289300"/>
                  </a:lnTo>
                  <a:lnTo>
                    <a:pt x="5802185" y="3238500"/>
                  </a:lnTo>
                  <a:lnTo>
                    <a:pt x="5796966" y="3187700"/>
                  </a:lnTo>
                  <a:lnTo>
                    <a:pt x="5794845" y="3162300"/>
                  </a:lnTo>
                  <a:lnTo>
                    <a:pt x="5762155" y="2870200"/>
                  </a:lnTo>
                  <a:lnTo>
                    <a:pt x="5760732" y="2857500"/>
                  </a:lnTo>
                  <a:lnTo>
                    <a:pt x="5759310" y="2844800"/>
                  </a:lnTo>
                  <a:lnTo>
                    <a:pt x="5757888" y="2832100"/>
                  </a:lnTo>
                  <a:lnTo>
                    <a:pt x="5755056" y="2806700"/>
                  </a:lnTo>
                  <a:lnTo>
                    <a:pt x="5753633" y="2794000"/>
                  </a:lnTo>
                  <a:lnTo>
                    <a:pt x="5742254" y="2692400"/>
                  </a:lnTo>
                  <a:lnTo>
                    <a:pt x="5740844" y="2679700"/>
                  </a:lnTo>
                  <a:lnTo>
                    <a:pt x="5735155" y="2628900"/>
                  </a:lnTo>
                  <a:lnTo>
                    <a:pt x="5733732" y="2616200"/>
                  </a:lnTo>
                  <a:lnTo>
                    <a:pt x="5720740" y="2400300"/>
                  </a:lnTo>
                  <a:lnTo>
                    <a:pt x="5716155" y="2324100"/>
                  </a:lnTo>
                  <a:lnTo>
                    <a:pt x="5740870" y="2324100"/>
                  </a:lnTo>
                  <a:lnTo>
                    <a:pt x="5738393" y="2286000"/>
                  </a:lnTo>
                  <a:lnTo>
                    <a:pt x="5735739" y="2247900"/>
                  </a:lnTo>
                  <a:lnTo>
                    <a:pt x="5732958" y="2209800"/>
                  </a:lnTo>
                  <a:lnTo>
                    <a:pt x="5730062" y="2171700"/>
                  </a:lnTo>
                  <a:lnTo>
                    <a:pt x="5726100" y="2120900"/>
                  </a:lnTo>
                  <a:lnTo>
                    <a:pt x="5721959" y="2070100"/>
                  </a:lnTo>
                  <a:lnTo>
                    <a:pt x="5717362" y="2032000"/>
                  </a:lnTo>
                  <a:lnTo>
                    <a:pt x="5712091" y="1981200"/>
                  </a:lnTo>
                  <a:lnTo>
                    <a:pt x="5701474" y="1943100"/>
                  </a:lnTo>
                  <a:lnTo>
                    <a:pt x="5681446" y="1905000"/>
                  </a:lnTo>
                  <a:lnTo>
                    <a:pt x="5653595" y="1879600"/>
                  </a:lnTo>
                  <a:lnTo>
                    <a:pt x="5619534" y="1854200"/>
                  </a:lnTo>
                  <a:lnTo>
                    <a:pt x="5569953" y="1841500"/>
                  </a:lnTo>
                  <a:lnTo>
                    <a:pt x="5528729" y="1820316"/>
                  </a:lnTo>
                  <a:lnTo>
                    <a:pt x="5528729" y="2679700"/>
                  </a:lnTo>
                  <a:lnTo>
                    <a:pt x="5528424" y="2667000"/>
                  </a:lnTo>
                  <a:lnTo>
                    <a:pt x="5528297" y="2654300"/>
                  </a:lnTo>
                  <a:lnTo>
                    <a:pt x="5528551" y="2667000"/>
                  </a:lnTo>
                  <a:lnTo>
                    <a:pt x="5528729" y="2679700"/>
                  </a:lnTo>
                  <a:lnTo>
                    <a:pt x="5528729" y="1820316"/>
                  </a:lnTo>
                  <a:lnTo>
                    <a:pt x="5520550" y="1816100"/>
                  </a:lnTo>
                  <a:lnTo>
                    <a:pt x="5317972" y="1763280"/>
                  </a:lnTo>
                  <a:lnTo>
                    <a:pt x="5317972" y="5130800"/>
                  </a:lnTo>
                  <a:lnTo>
                    <a:pt x="5314340" y="5143500"/>
                  </a:lnTo>
                  <a:lnTo>
                    <a:pt x="5317960" y="5130800"/>
                  </a:lnTo>
                  <a:lnTo>
                    <a:pt x="5317972" y="1763280"/>
                  </a:lnTo>
                  <a:lnTo>
                    <a:pt x="5302288" y="1759191"/>
                  </a:lnTo>
                  <a:lnTo>
                    <a:pt x="5302288" y="5143500"/>
                  </a:lnTo>
                  <a:lnTo>
                    <a:pt x="5299773" y="5156200"/>
                  </a:lnTo>
                  <a:lnTo>
                    <a:pt x="5302275" y="5143500"/>
                  </a:lnTo>
                  <a:lnTo>
                    <a:pt x="5302288" y="1759191"/>
                  </a:lnTo>
                  <a:lnTo>
                    <a:pt x="5278171" y="1752904"/>
                  </a:lnTo>
                  <a:lnTo>
                    <a:pt x="5278171" y="5168900"/>
                  </a:lnTo>
                  <a:lnTo>
                    <a:pt x="5271897" y="5181600"/>
                  </a:lnTo>
                  <a:lnTo>
                    <a:pt x="5278171" y="5168900"/>
                  </a:lnTo>
                  <a:lnTo>
                    <a:pt x="5278171" y="1752904"/>
                  </a:lnTo>
                  <a:lnTo>
                    <a:pt x="5277040" y="1752600"/>
                  </a:lnTo>
                  <a:lnTo>
                    <a:pt x="5236438" y="1511300"/>
                  </a:lnTo>
                  <a:lnTo>
                    <a:pt x="5246294" y="1498600"/>
                  </a:lnTo>
                  <a:lnTo>
                    <a:pt x="5254256" y="1485900"/>
                  </a:lnTo>
                  <a:lnTo>
                    <a:pt x="5260111" y="1473200"/>
                  </a:lnTo>
                  <a:lnTo>
                    <a:pt x="5263629" y="1460500"/>
                  </a:lnTo>
                  <a:lnTo>
                    <a:pt x="5264937" y="1447800"/>
                  </a:lnTo>
                  <a:lnTo>
                    <a:pt x="5264759" y="1435100"/>
                  </a:lnTo>
                  <a:lnTo>
                    <a:pt x="5263210" y="1435100"/>
                  </a:lnTo>
                  <a:lnTo>
                    <a:pt x="5260365" y="1422400"/>
                  </a:lnTo>
                  <a:lnTo>
                    <a:pt x="5259248" y="1409700"/>
                  </a:lnTo>
                  <a:lnTo>
                    <a:pt x="5260365" y="1422400"/>
                  </a:lnTo>
                  <a:lnTo>
                    <a:pt x="5269560" y="1384300"/>
                  </a:lnTo>
                  <a:lnTo>
                    <a:pt x="5272633" y="1371600"/>
                  </a:lnTo>
                  <a:lnTo>
                    <a:pt x="5275021" y="1320800"/>
                  </a:lnTo>
                  <a:lnTo>
                    <a:pt x="5267795" y="1282700"/>
                  </a:lnTo>
                  <a:lnTo>
                    <a:pt x="5251208" y="1231900"/>
                  </a:lnTo>
                  <a:lnTo>
                    <a:pt x="5225529" y="1193825"/>
                  </a:lnTo>
                  <a:lnTo>
                    <a:pt x="5225529" y="0"/>
                  </a:lnTo>
                  <a:lnTo>
                    <a:pt x="4778184" y="0"/>
                  </a:lnTo>
                  <a:lnTo>
                    <a:pt x="4778184" y="3162300"/>
                  </a:lnTo>
                  <a:lnTo>
                    <a:pt x="4775225" y="3175000"/>
                  </a:lnTo>
                  <a:lnTo>
                    <a:pt x="4778172" y="3162300"/>
                  </a:lnTo>
                  <a:lnTo>
                    <a:pt x="4778184" y="0"/>
                  </a:lnTo>
                  <a:lnTo>
                    <a:pt x="4468038" y="0"/>
                  </a:lnTo>
                  <a:lnTo>
                    <a:pt x="4468038" y="2259990"/>
                  </a:lnTo>
                  <a:lnTo>
                    <a:pt x="4396549" y="2438400"/>
                  </a:lnTo>
                  <a:lnTo>
                    <a:pt x="4284980" y="2259990"/>
                  </a:lnTo>
                  <a:lnTo>
                    <a:pt x="4468038" y="2259990"/>
                  </a:lnTo>
                  <a:lnTo>
                    <a:pt x="4468038" y="0"/>
                  </a:lnTo>
                  <a:lnTo>
                    <a:pt x="1727949" y="0"/>
                  </a:lnTo>
                  <a:lnTo>
                    <a:pt x="1727936" y="1689125"/>
                  </a:lnTo>
                  <a:lnTo>
                    <a:pt x="1352296" y="2120900"/>
                  </a:lnTo>
                  <a:lnTo>
                    <a:pt x="1230007" y="2159000"/>
                  </a:lnTo>
                  <a:lnTo>
                    <a:pt x="1171371" y="2184400"/>
                  </a:lnTo>
                  <a:lnTo>
                    <a:pt x="1144955" y="2184400"/>
                  </a:lnTo>
                  <a:lnTo>
                    <a:pt x="1143088" y="2171700"/>
                  </a:lnTo>
                  <a:lnTo>
                    <a:pt x="1141133" y="2171700"/>
                  </a:lnTo>
                  <a:lnTo>
                    <a:pt x="1146441" y="2159000"/>
                  </a:lnTo>
                  <a:lnTo>
                    <a:pt x="1150010" y="2133600"/>
                  </a:lnTo>
                  <a:lnTo>
                    <a:pt x="1149883" y="2120900"/>
                  </a:lnTo>
                  <a:lnTo>
                    <a:pt x="1144092" y="2095500"/>
                  </a:lnTo>
                  <a:lnTo>
                    <a:pt x="1159929" y="2095500"/>
                  </a:lnTo>
                  <a:lnTo>
                    <a:pt x="1179893" y="2082800"/>
                  </a:lnTo>
                  <a:lnTo>
                    <a:pt x="1201445" y="2070100"/>
                  </a:lnTo>
                  <a:lnTo>
                    <a:pt x="1222032" y="2044700"/>
                  </a:lnTo>
                  <a:lnTo>
                    <a:pt x="1239113" y="2019300"/>
                  </a:lnTo>
                  <a:lnTo>
                    <a:pt x="1250149" y="1981200"/>
                  </a:lnTo>
                  <a:lnTo>
                    <a:pt x="1252613" y="1930400"/>
                  </a:lnTo>
                  <a:lnTo>
                    <a:pt x="1243952" y="1854200"/>
                  </a:lnTo>
                  <a:lnTo>
                    <a:pt x="1221625" y="1778000"/>
                  </a:lnTo>
                  <a:lnTo>
                    <a:pt x="1233131" y="1727200"/>
                  </a:lnTo>
                  <a:lnTo>
                    <a:pt x="1221740" y="1689100"/>
                  </a:lnTo>
                  <a:lnTo>
                    <a:pt x="1195705" y="1651000"/>
                  </a:lnTo>
                  <a:lnTo>
                    <a:pt x="1163243" y="1638300"/>
                  </a:lnTo>
                  <a:lnTo>
                    <a:pt x="1132611" y="1625600"/>
                  </a:lnTo>
                  <a:lnTo>
                    <a:pt x="1086332" y="1615770"/>
                  </a:lnTo>
                  <a:lnTo>
                    <a:pt x="1086332" y="3657600"/>
                  </a:lnTo>
                  <a:lnTo>
                    <a:pt x="1078369" y="3670300"/>
                  </a:lnTo>
                  <a:lnTo>
                    <a:pt x="1086332" y="3657600"/>
                  </a:lnTo>
                  <a:lnTo>
                    <a:pt x="1086332" y="1615770"/>
                  </a:lnTo>
                  <a:lnTo>
                    <a:pt x="1072896" y="1612900"/>
                  </a:lnTo>
                  <a:lnTo>
                    <a:pt x="1019568" y="1612900"/>
                  </a:lnTo>
                  <a:lnTo>
                    <a:pt x="972388" y="1625600"/>
                  </a:lnTo>
                  <a:lnTo>
                    <a:pt x="931151" y="1651000"/>
                  </a:lnTo>
                  <a:lnTo>
                    <a:pt x="895654" y="1676400"/>
                  </a:lnTo>
                  <a:lnTo>
                    <a:pt x="865682" y="1701800"/>
                  </a:lnTo>
                  <a:lnTo>
                    <a:pt x="841019" y="1739900"/>
                  </a:lnTo>
                  <a:lnTo>
                    <a:pt x="821448" y="1765300"/>
                  </a:lnTo>
                  <a:lnTo>
                    <a:pt x="806780" y="1803400"/>
                  </a:lnTo>
                  <a:lnTo>
                    <a:pt x="796785" y="1841500"/>
                  </a:lnTo>
                  <a:lnTo>
                    <a:pt x="791248" y="1879600"/>
                  </a:lnTo>
                  <a:lnTo>
                    <a:pt x="789965" y="1905000"/>
                  </a:lnTo>
                  <a:lnTo>
                    <a:pt x="783564" y="1943100"/>
                  </a:lnTo>
                  <a:lnTo>
                    <a:pt x="765251" y="1955800"/>
                  </a:lnTo>
                  <a:lnTo>
                    <a:pt x="738974" y="1981200"/>
                  </a:lnTo>
                  <a:lnTo>
                    <a:pt x="678230" y="2006600"/>
                  </a:lnTo>
                  <a:lnTo>
                    <a:pt x="651649" y="2032000"/>
                  </a:lnTo>
                  <a:lnTo>
                    <a:pt x="632828" y="2070100"/>
                  </a:lnTo>
                  <a:lnTo>
                    <a:pt x="625716" y="2120900"/>
                  </a:lnTo>
                  <a:lnTo>
                    <a:pt x="624382" y="2159000"/>
                  </a:lnTo>
                  <a:lnTo>
                    <a:pt x="620572" y="2184400"/>
                  </a:lnTo>
                  <a:lnTo>
                    <a:pt x="614654" y="2209800"/>
                  </a:lnTo>
                  <a:lnTo>
                    <a:pt x="607009" y="2222500"/>
                  </a:lnTo>
                  <a:lnTo>
                    <a:pt x="603034" y="2222500"/>
                  </a:lnTo>
                  <a:lnTo>
                    <a:pt x="599135" y="2235200"/>
                  </a:lnTo>
                  <a:lnTo>
                    <a:pt x="595350" y="2235200"/>
                  </a:lnTo>
                  <a:lnTo>
                    <a:pt x="583907" y="2247900"/>
                  </a:lnTo>
                  <a:lnTo>
                    <a:pt x="559917" y="2247900"/>
                  </a:lnTo>
                  <a:lnTo>
                    <a:pt x="548411" y="2260600"/>
                  </a:lnTo>
                  <a:lnTo>
                    <a:pt x="521766" y="2286000"/>
                  </a:lnTo>
                  <a:lnTo>
                    <a:pt x="506488" y="2311400"/>
                  </a:lnTo>
                  <a:lnTo>
                    <a:pt x="501777" y="2349500"/>
                  </a:lnTo>
                  <a:lnTo>
                    <a:pt x="506831" y="2387600"/>
                  </a:lnTo>
                  <a:lnTo>
                    <a:pt x="396290" y="2667000"/>
                  </a:lnTo>
                  <a:lnTo>
                    <a:pt x="320078" y="2933700"/>
                  </a:lnTo>
                  <a:lnTo>
                    <a:pt x="275983" y="3136900"/>
                  </a:lnTo>
                  <a:lnTo>
                    <a:pt x="261785" y="3225800"/>
                  </a:lnTo>
                  <a:lnTo>
                    <a:pt x="274396" y="3225800"/>
                  </a:lnTo>
                  <a:lnTo>
                    <a:pt x="286905" y="3238500"/>
                  </a:lnTo>
                  <a:lnTo>
                    <a:pt x="299326" y="3238500"/>
                  </a:lnTo>
                  <a:lnTo>
                    <a:pt x="311683" y="3251200"/>
                  </a:lnTo>
                  <a:lnTo>
                    <a:pt x="307632" y="3276600"/>
                  </a:lnTo>
                  <a:lnTo>
                    <a:pt x="304685" y="3314700"/>
                  </a:lnTo>
                  <a:lnTo>
                    <a:pt x="303911" y="3352800"/>
                  </a:lnTo>
                  <a:lnTo>
                    <a:pt x="306412" y="3403600"/>
                  </a:lnTo>
                  <a:lnTo>
                    <a:pt x="313296" y="3454400"/>
                  </a:lnTo>
                  <a:lnTo>
                    <a:pt x="325628" y="3505200"/>
                  </a:lnTo>
                  <a:lnTo>
                    <a:pt x="344538" y="3556000"/>
                  </a:lnTo>
                  <a:lnTo>
                    <a:pt x="371106" y="3594100"/>
                  </a:lnTo>
                  <a:lnTo>
                    <a:pt x="406425" y="3632200"/>
                  </a:lnTo>
                  <a:lnTo>
                    <a:pt x="451612" y="3670300"/>
                  </a:lnTo>
                  <a:lnTo>
                    <a:pt x="0" y="3670300"/>
                  </a:lnTo>
                  <a:lnTo>
                    <a:pt x="0" y="3678745"/>
                  </a:lnTo>
                  <a:lnTo>
                    <a:pt x="0" y="5194300"/>
                  </a:lnTo>
                  <a:lnTo>
                    <a:pt x="0" y="5203241"/>
                  </a:lnTo>
                  <a:lnTo>
                    <a:pt x="1047140" y="5203241"/>
                  </a:lnTo>
                  <a:lnTo>
                    <a:pt x="1047140" y="5194300"/>
                  </a:lnTo>
                  <a:lnTo>
                    <a:pt x="1406690" y="5194300"/>
                  </a:lnTo>
                  <a:lnTo>
                    <a:pt x="1406690" y="4826000"/>
                  </a:lnTo>
                  <a:lnTo>
                    <a:pt x="1408861" y="4876800"/>
                  </a:lnTo>
                  <a:lnTo>
                    <a:pt x="1455064" y="4876800"/>
                  </a:lnTo>
                  <a:lnTo>
                    <a:pt x="1451495" y="5143500"/>
                  </a:lnTo>
                  <a:lnTo>
                    <a:pt x="2038832" y="5257800"/>
                  </a:lnTo>
                  <a:lnTo>
                    <a:pt x="2036165" y="5245100"/>
                  </a:lnTo>
                  <a:lnTo>
                    <a:pt x="2021814" y="5207000"/>
                  </a:lnTo>
                  <a:lnTo>
                    <a:pt x="1986165" y="5168900"/>
                  </a:lnTo>
                  <a:lnTo>
                    <a:pt x="1919668" y="5130800"/>
                  </a:lnTo>
                  <a:lnTo>
                    <a:pt x="1888490" y="5118100"/>
                  </a:lnTo>
                  <a:lnTo>
                    <a:pt x="1853120" y="5105400"/>
                  </a:lnTo>
                  <a:lnTo>
                    <a:pt x="1815922" y="5080000"/>
                  </a:lnTo>
                  <a:lnTo>
                    <a:pt x="1779257" y="5041900"/>
                  </a:lnTo>
                  <a:lnTo>
                    <a:pt x="1745475" y="5003800"/>
                  </a:lnTo>
                  <a:lnTo>
                    <a:pt x="1736217" y="4978400"/>
                  </a:lnTo>
                  <a:lnTo>
                    <a:pt x="1727085" y="4965700"/>
                  </a:lnTo>
                  <a:lnTo>
                    <a:pt x="1718208" y="4940300"/>
                  </a:lnTo>
                  <a:lnTo>
                    <a:pt x="1709699" y="4914900"/>
                  </a:lnTo>
                  <a:lnTo>
                    <a:pt x="1779778" y="4927600"/>
                  </a:lnTo>
                  <a:lnTo>
                    <a:pt x="1779752" y="4914900"/>
                  </a:lnTo>
                  <a:lnTo>
                    <a:pt x="1779587" y="4826000"/>
                  </a:lnTo>
                  <a:lnTo>
                    <a:pt x="1778914" y="4470400"/>
                  </a:lnTo>
                  <a:lnTo>
                    <a:pt x="1971852" y="4775200"/>
                  </a:lnTo>
                  <a:lnTo>
                    <a:pt x="2022944" y="4737100"/>
                  </a:lnTo>
                  <a:lnTo>
                    <a:pt x="2137714" y="4978400"/>
                  </a:lnTo>
                  <a:lnTo>
                    <a:pt x="2467000" y="4737100"/>
                  </a:lnTo>
                  <a:lnTo>
                    <a:pt x="2553652" y="4673600"/>
                  </a:lnTo>
                  <a:lnTo>
                    <a:pt x="2622981" y="4622800"/>
                  </a:lnTo>
                  <a:lnTo>
                    <a:pt x="2611882" y="4622800"/>
                  </a:lnTo>
                  <a:lnTo>
                    <a:pt x="2579078" y="4610100"/>
                  </a:lnTo>
                  <a:lnTo>
                    <a:pt x="2525242" y="4610100"/>
                  </a:lnTo>
                  <a:lnTo>
                    <a:pt x="2451074" y="4622800"/>
                  </a:lnTo>
                  <a:lnTo>
                    <a:pt x="2419985" y="4635500"/>
                  </a:lnTo>
                  <a:lnTo>
                    <a:pt x="2383231" y="4660900"/>
                  </a:lnTo>
                  <a:lnTo>
                    <a:pt x="2341740" y="4673600"/>
                  </a:lnTo>
                  <a:lnTo>
                    <a:pt x="2296388" y="4660900"/>
                  </a:lnTo>
                  <a:lnTo>
                    <a:pt x="2248077" y="4648200"/>
                  </a:lnTo>
                  <a:lnTo>
                    <a:pt x="2237397" y="4635500"/>
                  </a:lnTo>
                  <a:lnTo>
                    <a:pt x="2227059" y="4622800"/>
                  </a:lnTo>
                  <a:lnTo>
                    <a:pt x="2217102" y="4610100"/>
                  </a:lnTo>
                  <a:lnTo>
                    <a:pt x="2207564" y="4597400"/>
                  </a:lnTo>
                  <a:lnTo>
                    <a:pt x="2256675" y="4559300"/>
                  </a:lnTo>
                  <a:lnTo>
                    <a:pt x="2213508" y="4470400"/>
                  </a:lnTo>
                  <a:lnTo>
                    <a:pt x="2114854" y="4267200"/>
                  </a:lnTo>
                  <a:lnTo>
                    <a:pt x="1781886" y="3581400"/>
                  </a:lnTo>
                  <a:lnTo>
                    <a:pt x="1789557" y="4267200"/>
                  </a:lnTo>
                  <a:lnTo>
                    <a:pt x="1781695" y="3568700"/>
                  </a:lnTo>
                  <a:lnTo>
                    <a:pt x="1777199" y="3568700"/>
                  </a:lnTo>
                  <a:lnTo>
                    <a:pt x="1777149" y="3543300"/>
                  </a:lnTo>
                  <a:lnTo>
                    <a:pt x="1776463" y="3175000"/>
                  </a:lnTo>
                  <a:lnTo>
                    <a:pt x="1777352" y="3149600"/>
                  </a:lnTo>
                  <a:lnTo>
                    <a:pt x="1758721" y="3086100"/>
                  </a:lnTo>
                  <a:lnTo>
                    <a:pt x="1688642" y="3022600"/>
                  </a:lnTo>
                  <a:lnTo>
                    <a:pt x="1498942" y="3022600"/>
                  </a:lnTo>
                  <a:lnTo>
                    <a:pt x="1457655" y="3035300"/>
                  </a:lnTo>
                  <a:lnTo>
                    <a:pt x="1411871" y="3048000"/>
                  </a:lnTo>
                  <a:lnTo>
                    <a:pt x="1362100" y="3048000"/>
                  </a:lnTo>
                  <a:lnTo>
                    <a:pt x="1308874" y="3060700"/>
                  </a:lnTo>
                  <a:lnTo>
                    <a:pt x="1252715" y="3073400"/>
                  </a:lnTo>
                  <a:lnTo>
                    <a:pt x="1194142" y="3073400"/>
                  </a:lnTo>
                  <a:lnTo>
                    <a:pt x="1133690" y="3086100"/>
                  </a:lnTo>
                  <a:lnTo>
                    <a:pt x="1145806" y="3022600"/>
                  </a:lnTo>
                  <a:lnTo>
                    <a:pt x="1154290" y="3022600"/>
                  </a:lnTo>
                  <a:lnTo>
                    <a:pt x="1154163" y="3009900"/>
                  </a:lnTo>
                  <a:lnTo>
                    <a:pt x="1154036" y="3009900"/>
                  </a:lnTo>
                  <a:lnTo>
                    <a:pt x="1630083" y="2959100"/>
                  </a:lnTo>
                  <a:lnTo>
                    <a:pt x="1632305" y="2946400"/>
                  </a:lnTo>
                  <a:lnTo>
                    <a:pt x="1767281" y="3009900"/>
                  </a:lnTo>
                  <a:lnTo>
                    <a:pt x="1778304" y="3022600"/>
                  </a:lnTo>
                  <a:lnTo>
                    <a:pt x="1789518" y="3009900"/>
                  </a:lnTo>
                  <a:lnTo>
                    <a:pt x="1799615" y="3009900"/>
                  </a:lnTo>
                  <a:lnTo>
                    <a:pt x="1807324" y="2997200"/>
                  </a:lnTo>
                  <a:lnTo>
                    <a:pt x="1826488" y="2959100"/>
                  </a:lnTo>
                  <a:lnTo>
                    <a:pt x="1847786" y="2959100"/>
                  </a:lnTo>
                  <a:lnTo>
                    <a:pt x="1865795" y="2946400"/>
                  </a:lnTo>
                  <a:lnTo>
                    <a:pt x="1884870" y="2946400"/>
                  </a:lnTo>
                  <a:lnTo>
                    <a:pt x="1896110" y="2933700"/>
                  </a:lnTo>
                  <a:lnTo>
                    <a:pt x="1902345" y="2933700"/>
                  </a:lnTo>
                  <a:lnTo>
                    <a:pt x="1905012" y="2921000"/>
                  </a:lnTo>
                  <a:lnTo>
                    <a:pt x="1905571" y="2921000"/>
                  </a:lnTo>
                  <a:lnTo>
                    <a:pt x="1927021" y="2895600"/>
                  </a:lnTo>
                  <a:lnTo>
                    <a:pt x="1933790" y="2882900"/>
                  </a:lnTo>
                  <a:lnTo>
                    <a:pt x="1932787" y="2870200"/>
                  </a:lnTo>
                  <a:lnTo>
                    <a:pt x="1930882" y="2870200"/>
                  </a:lnTo>
                  <a:lnTo>
                    <a:pt x="1951977" y="2844800"/>
                  </a:lnTo>
                  <a:lnTo>
                    <a:pt x="1957959" y="2832100"/>
                  </a:lnTo>
                  <a:lnTo>
                    <a:pt x="1956155" y="2806700"/>
                  </a:lnTo>
                  <a:lnTo>
                    <a:pt x="1954898" y="2806700"/>
                  </a:lnTo>
                  <a:lnTo>
                    <a:pt x="1968652" y="2794000"/>
                  </a:lnTo>
                  <a:lnTo>
                    <a:pt x="1971065" y="2768600"/>
                  </a:lnTo>
                  <a:lnTo>
                    <a:pt x="1962988" y="2755900"/>
                  </a:lnTo>
                  <a:lnTo>
                    <a:pt x="1945259" y="2743200"/>
                  </a:lnTo>
                  <a:lnTo>
                    <a:pt x="1929028" y="2743200"/>
                  </a:lnTo>
                  <a:lnTo>
                    <a:pt x="2005101" y="2578100"/>
                  </a:lnTo>
                  <a:lnTo>
                    <a:pt x="2046058" y="2489200"/>
                  </a:lnTo>
                  <a:lnTo>
                    <a:pt x="2049767" y="2476500"/>
                  </a:lnTo>
                  <a:lnTo>
                    <a:pt x="2048992" y="2463800"/>
                  </a:lnTo>
                  <a:lnTo>
                    <a:pt x="2044077" y="2463800"/>
                  </a:lnTo>
                  <a:lnTo>
                    <a:pt x="2035352" y="2451100"/>
                  </a:lnTo>
                  <a:lnTo>
                    <a:pt x="1814715" y="2349500"/>
                  </a:lnTo>
                  <a:lnTo>
                    <a:pt x="1731987" y="2311400"/>
                  </a:lnTo>
                  <a:lnTo>
                    <a:pt x="1720951" y="2298700"/>
                  </a:lnTo>
                  <a:lnTo>
                    <a:pt x="1709750" y="2311400"/>
                  </a:lnTo>
                  <a:lnTo>
                    <a:pt x="1699641" y="2311400"/>
                  </a:lnTo>
                  <a:lnTo>
                    <a:pt x="1691944" y="2324100"/>
                  </a:lnTo>
                  <a:lnTo>
                    <a:pt x="1492554" y="2743200"/>
                  </a:lnTo>
                  <a:lnTo>
                    <a:pt x="1190625" y="2743200"/>
                  </a:lnTo>
                  <a:lnTo>
                    <a:pt x="1190713" y="2730500"/>
                  </a:lnTo>
                  <a:lnTo>
                    <a:pt x="1183894" y="2730500"/>
                  </a:lnTo>
                  <a:lnTo>
                    <a:pt x="1184643" y="2705100"/>
                  </a:lnTo>
                  <a:lnTo>
                    <a:pt x="1185392" y="2654300"/>
                  </a:lnTo>
                  <a:lnTo>
                    <a:pt x="1185646" y="2603500"/>
                  </a:lnTo>
                  <a:lnTo>
                    <a:pt x="1184871" y="2540000"/>
                  </a:lnTo>
                  <a:lnTo>
                    <a:pt x="1257630" y="2501900"/>
                  </a:lnTo>
                  <a:lnTo>
                    <a:pt x="1288135" y="2489200"/>
                  </a:lnTo>
                  <a:lnTo>
                    <a:pt x="1471549" y="2400300"/>
                  </a:lnTo>
                  <a:lnTo>
                    <a:pt x="1485493" y="2387600"/>
                  </a:lnTo>
                  <a:lnTo>
                    <a:pt x="1498473" y="2387600"/>
                  </a:lnTo>
                  <a:lnTo>
                    <a:pt x="1510360" y="2374900"/>
                  </a:lnTo>
                  <a:lnTo>
                    <a:pt x="1521040" y="2362200"/>
                  </a:lnTo>
                  <a:lnTo>
                    <a:pt x="1673479" y="2184400"/>
                  </a:lnTo>
                  <a:lnTo>
                    <a:pt x="1727923" y="2120900"/>
                  </a:lnTo>
                  <a:lnTo>
                    <a:pt x="1727923" y="2247900"/>
                  </a:lnTo>
                  <a:lnTo>
                    <a:pt x="1727936" y="2259990"/>
                  </a:lnTo>
                  <a:lnTo>
                    <a:pt x="3943693" y="2259990"/>
                  </a:lnTo>
                  <a:lnTo>
                    <a:pt x="3943947" y="2260600"/>
                  </a:lnTo>
                  <a:lnTo>
                    <a:pt x="3962184" y="2260600"/>
                  </a:lnTo>
                  <a:lnTo>
                    <a:pt x="3953484" y="2273300"/>
                  </a:lnTo>
                  <a:lnTo>
                    <a:pt x="3946944" y="2273300"/>
                  </a:lnTo>
                  <a:lnTo>
                    <a:pt x="3943121" y="2286000"/>
                  </a:lnTo>
                  <a:lnTo>
                    <a:pt x="3942562" y="2298700"/>
                  </a:lnTo>
                  <a:lnTo>
                    <a:pt x="3945674" y="2311400"/>
                  </a:lnTo>
                  <a:lnTo>
                    <a:pt x="3951884" y="2311400"/>
                  </a:lnTo>
                  <a:lnTo>
                    <a:pt x="3960457" y="2324100"/>
                  </a:lnTo>
                  <a:lnTo>
                    <a:pt x="4027373" y="2324100"/>
                  </a:lnTo>
                  <a:lnTo>
                    <a:pt x="4059415" y="2336800"/>
                  </a:lnTo>
                  <a:lnTo>
                    <a:pt x="4111929" y="2336800"/>
                  </a:lnTo>
                  <a:lnTo>
                    <a:pt x="4168330" y="2463800"/>
                  </a:lnTo>
                  <a:lnTo>
                    <a:pt x="4312336" y="2781300"/>
                  </a:lnTo>
                  <a:lnTo>
                    <a:pt x="4335716" y="2819400"/>
                  </a:lnTo>
                  <a:lnTo>
                    <a:pt x="4368254" y="2844800"/>
                  </a:lnTo>
                  <a:lnTo>
                    <a:pt x="4445114" y="2844800"/>
                  </a:lnTo>
                  <a:lnTo>
                    <a:pt x="4481576" y="2832100"/>
                  </a:lnTo>
                  <a:lnTo>
                    <a:pt x="4484027" y="2819400"/>
                  </a:lnTo>
                  <a:lnTo>
                    <a:pt x="4496028" y="2819400"/>
                  </a:lnTo>
                  <a:lnTo>
                    <a:pt x="4502531" y="2806700"/>
                  </a:lnTo>
                  <a:lnTo>
                    <a:pt x="4508233" y="2794000"/>
                  </a:lnTo>
                  <a:lnTo>
                    <a:pt x="4513123" y="2794000"/>
                  </a:lnTo>
                  <a:lnTo>
                    <a:pt x="4679073" y="2438400"/>
                  </a:lnTo>
                  <a:lnTo>
                    <a:pt x="4696853" y="2400300"/>
                  </a:lnTo>
                  <a:lnTo>
                    <a:pt x="4701311" y="2400300"/>
                  </a:lnTo>
                  <a:lnTo>
                    <a:pt x="4706912" y="2476500"/>
                  </a:lnTo>
                  <a:lnTo>
                    <a:pt x="4711268" y="2527300"/>
                  </a:lnTo>
                  <a:lnTo>
                    <a:pt x="4714100" y="2590800"/>
                  </a:lnTo>
                  <a:lnTo>
                    <a:pt x="4715103" y="2628900"/>
                  </a:lnTo>
                  <a:lnTo>
                    <a:pt x="4714329" y="2679700"/>
                  </a:lnTo>
                  <a:lnTo>
                    <a:pt x="4712271" y="2730500"/>
                  </a:lnTo>
                  <a:lnTo>
                    <a:pt x="4709350" y="2794000"/>
                  </a:lnTo>
                  <a:lnTo>
                    <a:pt x="4706023" y="2844800"/>
                  </a:lnTo>
                  <a:lnTo>
                    <a:pt x="4702683" y="2908300"/>
                  </a:lnTo>
                  <a:lnTo>
                    <a:pt x="4699774" y="2959100"/>
                  </a:lnTo>
                  <a:lnTo>
                    <a:pt x="4697717" y="3009900"/>
                  </a:lnTo>
                  <a:lnTo>
                    <a:pt x="4696930" y="3048000"/>
                  </a:lnTo>
                  <a:lnTo>
                    <a:pt x="4698225" y="3060700"/>
                  </a:lnTo>
                  <a:lnTo>
                    <a:pt x="4701933" y="3060700"/>
                  </a:lnTo>
                  <a:lnTo>
                    <a:pt x="4707737" y="3073400"/>
                  </a:lnTo>
                  <a:lnTo>
                    <a:pt x="4715357" y="3086100"/>
                  </a:lnTo>
                  <a:lnTo>
                    <a:pt x="4711814" y="3175000"/>
                  </a:lnTo>
                  <a:lnTo>
                    <a:pt x="4705947" y="3175000"/>
                  </a:lnTo>
                  <a:lnTo>
                    <a:pt x="4705947" y="3187700"/>
                  </a:lnTo>
                  <a:lnTo>
                    <a:pt x="4711306" y="3187700"/>
                  </a:lnTo>
                  <a:lnTo>
                    <a:pt x="4680204" y="4038600"/>
                  </a:lnTo>
                  <a:lnTo>
                    <a:pt x="4645634" y="4851400"/>
                  </a:lnTo>
                  <a:lnTo>
                    <a:pt x="4640135" y="4851400"/>
                  </a:lnTo>
                  <a:lnTo>
                    <a:pt x="4634382" y="4978400"/>
                  </a:lnTo>
                  <a:lnTo>
                    <a:pt x="4636503" y="4991100"/>
                  </a:lnTo>
                  <a:lnTo>
                    <a:pt x="4645799" y="4991100"/>
                  </a:lnTo>
                  <a:lnTo>
                    <a:pt x="4641596" y="5029200"/>
                  </a:lnTo>
                  <a:lnTo>
                    <a:pt x="4635893" y="5067300"/>
                  </a:lnTo>
                  <a:lnTo>
                    <a:pt x="4628629" y="5092700"/>
                  </a:lnTo>
                  <a:lnTo>
                    <a:pt x="4619752" y="5118100"/>
                  </a:lnTo>
                  <a:lnTo>
                    <a:pt x="4593971" y="5143500"/>
                  </a:lnTo>
                  <a:lnTo>
                    <a:pt x="4559516" y="5181600"/>
                  </a:lnTo>
                  <a:lnTo>
                    <a:pt x="4518977" y="5207000"/>
                  </a:lnTo>
                  <a:lnTo>
                    <a:pt x="4474883" y="5232400"/>
                  </a:lnTo>
                  <a:lnTo>
                    <a:pt x="4429772" y="5257800"/>
                  </a:lnTo>
                  <a:lnTo>
                    <a:pt x="4386199" y="5283200"/>
                  </a:lnTo>
                  <a:lnTo>
                    <a:pt x="4422660" y="5334000"/>
                  </a:lnTo>
                  <a:lnTo>
                    <a:pt x="4860163" y="5334000"/>
                  </a:lnTo>
                  <a:lnTo>
                    <a:pt x="4860087" y="5295900"/>
                  </a:lnTo>
                  <a:lnTo>
                    <a:pt x="4857470" y="5257800"/>
                  </a:lnTo>
                  <a:lnTo>
                    <a:pt x="4851146" y="5207000"/>
                  </a:lnTo>
                  <a:lnTo>
                    <a:pt x="4839970" y="5168900"/>
                  </a:lnTo>
                  <a:lnTo>
                    <a:pt x="4841087" y="5130800"/>
                  </a:lnTo>
                  <a:lnTo>
                    <a:pt x="4844288" y="5080000"/>
                  </a:lnTo>
                  <a:lnTo>
                    <a:pt x="4848695" y="5029200"/>
                  </a:lnTo>
                  <a:lnTo>
                    <a:pt x="4853457" y="4991100"/>
                  </a:lnTo>
                  <a:lnTo>
                    <a:pt x="4882820" y="4991100"/>
                  </a:lnTo>
                  <a:lnTo>
                    <a:pt x="4883785" y="4978400"/>
                  </a:lnTo>
                  <a:lnTo>
                    <a:pt x="4891837" y="4953000"/>
                  </a:lnTo>
                  <a:lnTo>
                    <a:pt x="4900498" y="4927600"/>
                  </a:lnTo>
                  <a:lnTo>
                    <a:pt x="4909617" y="4902200"/>
                  </a:lnTo>
                  <a:lnTo>
                    <a:pt x="4919053" y="4864100"/>
                  </a:lnTo>
                  <a:lnTo>
                    <a:pt x="4919992" y="4864100"/>
                  </a:lnTo>
                  <a:lnTo>
                    <a:pt x="4919142" y="4851400"/>
                  </a:lnTo>
                  <a:lnTo>
                    <a:pt x="4917211" y="4851400"/>
                  </a:lnTo>
                  <a:lnTo>
                    <a:pt x="4928286" y="4813300"/>
                  </a:lnTo>
                  <a:lnTo>
                    <a:pt x="4939398" y="4762500"/>
                  </a:lnTo>
                  <a:lnTo>
                    <a:pt x="4950358" y="4711700"/>
                  </a:lnTo>
                  <a:lnTo>
                    <a:pt x="4960937" y="4673600"/>
                  </a:lnTo>
                  <a:lnTo>
                    <a:pt x="4970919" y="4622800"/>
                  </a:lnTo>
                  <a:lnTo>
                    <a:pt x="4980076" y="4559300"/>
                  </a:lnTo>
                  <a:lnTo>
                    <a:pt x="4988230" y="4508500"/>
                  </a:lnTo>
                  <a:lnTo>
                    <a:pt x="4995126" y="4457700"/>
                  </a:lnTo>
                  <a:lnTo>
                    <a:pt x="5000574" y="4406900"/>
                  </a:lnTo>
                  <a:lnTo>
                    <a:pt x="5004346" y="4356100"/>
                  </a:lnTo>
                  <a:lnTo>
                    <a:pt x="5006238" y="4292600"/>
                  </a:lnTo>
                  <a:lnTo>
                    <a:pt x="5006022" y="4241800"/>
                  </a:lnTo>
                  <a:lnTo>
                    <a:pt x="5003495" y="4191000"/>
                  </a:lnTo>
                  <a:lnTo>
                    <a:pt x="4998440" y="4140200"/>
                  </a:lnTo>
                  <a:lnTo>
                    <a:pt x="4990643" y="4089400"/>
                  </a:lnTo>
                  <a:lnTo>
                    <a:pt x="5118874" y="3225800"/>
                  </a:lnTo>
                  <a:lnTo>
                    <a:pt x="5042547" y="3213100"/>
                  </a:lnTo>
                  <a:lnTo>
                    <a:pt x="5150790" y="3225800"/>
                  </a:lnTo>
                  <a:lnTo>
                    <a:pt x="5151298" y="3225800"/>
                  </a:lnTo>
                  <a:lnTo>
                    <a:pt x="5200878" y="4851400"/>
                  </a:lnTo>
                  <a:lnTo>
                    <a:pt x="5195379" y="4851400"/>
                  </a:lnTo>
                  <a:lnTo>
                    <a:pt x="5199519" y="4991100"/>
                  </a:lnTo>
                  <a:lnTo>
                    <a:pt x="5218468" y="4991100"/>
                  </a:lnTo>
                  <a:lnTo>
                    <a:pt x="5218265" y="5003800"/>
                  </a:lnTo>
                  <a:lnTo>
                    <a:pt x="5217604" y="5054600"/>
                  </a:lnTo>
                  <a:lnTo>
                    <a:pt x="5215877" y="5092700"/>
                  </a:lnTo>
                  <a:lnTo>
                    <a:pt x="5213540" y="5143500"/>
                  </a:lnTo>
                  <a:lnTo>
                    <a:pt x="5211013" y="5194300"/>
                  </a:lnTo>
                  <a:lnTo>
                    <a:pt x="5209070" y="5245100"/>
                  </a:lnTo>
                  <a:lnTo>
                    <a:pt x="5207889" y="5283200"/>
                  </a:lnTo>
                  <a:lnTo>
                    <a:pt x="5206987" y="5334000"/>
                  </a:lnTo>
                  <a:lnTo>
                    <a:pt x="5206771" y="5372100"/>
                  </a:lnTo>
                  <a:lnTo>
                    <a:pt x="5208397" y="5372100"/>
                  </a:lnTo>
                  <a:lnTo>
                    <a:pt x="5212905" y="5384800"/>
                  </a:lnTo>
                  <a:lnTo>
                    <a:pt x="5614492" y="5384800"/>
                  </a:lnTo>
                  <a:lnTo>
                    <a:pt x="5618746" y="5372100"/>
                  </a:lnTo>
                  <a:lnTo>
                    <a:pt x="5619318" y="5372100"/>
                  </a:lnTo>
                  <a:lnTo>
                    <a:pt x="5609425" y="5334000"/>
                  </a:lnTo>
                  <a:lnTo>
                    <a:pt x="5592648" y="5308600"/>
                  </a:lnTo>
                  <a:lnTo>
                    <a:pt x="5570753" y="5283200"/>
                  </a:lnTo>
                  <a:lnTo>
                    <a:pt x="5545480" y="5257800"/>
                  </a:lnTo>
                  <a:lnTo>
                    <a:pt x="5544274" y="5257800"/>
                  </a:lnTo>
                  <a:lnTo>
                    <a:pt x="5542978" y="5245100"/>
                  </a:lnTo>
                  <a:lnTo>
                    <a:pt x="5533707" y="5245100"/>
                  </a:lnTo>
                  <a:lnTo>
                    <a:pt x="5517553" y="5232400"/>
                  </a:lnTo>
                  <a:lnTo>
                    <a:pt x="5506961" y="5219700"/>
                  </a:lnTo>
                  <a:lnTo>
                    <a:pt x="5499341" y="5207000"/>
                  </a:lnTo>
                  <a:lnTo>
                    <a:pt x="5491454" y="5207000"/>
                  </a:lnTo>
                  <a:lnTo>
                    <a:pt x="5483885" y="5194300"/>
                  </a:lnTo>
                  <a:lnTo>
                    <a:pt x="5476595" y="5194300"/>
                  </a:lnTo>
                  <a:lnTo>
                    <a:pt x="5467286" y="5181600"/>
                  </a:lnTo>
                  <a:lnTo>
                    <a:pt x="5462663" y="5168900"/>
                  </a:lnTo>
                  <a:lnTo>
                    <a:pt x="5456021" y="5168900"/>
                  </a:lnTo>
                  <a:lnTo>
                    <a:pt x="5454193" y="5156200"/>
                  </a:lnTo>
                  <a:lnTo>
                    <a:pt x="5449913" y="5156200"/>
                  </a:lnTo>
                  <a:lnTo>
                    <a:pt x="5443931" y="5143500"/>
                  </a:lnTo>
                  <a:lnTo>
                    <a:pt x="5442534" y="5143500"/>
                  </a:lnTo>
                  <a:lnTo>
                    <a:pt x="5437937" y="5130800"/>
                  </a:lnTo>
                  <a:lnTo>
                    <a:pt x="5434863" y="5130800"/>
                  </a:lnTo>
                  <a:lnTo>
                    <a:pt x="5430913" y="5118100"/>
                  </a:lnTo>
                  <a:lnTo>
                    <a:pt x="5429008" y="5118100"/>
                  </a:lnTo>
                  <a:lnTo>
                    <a:pt x="5425999" y="5105400"/>
                  </a:lnTo>
                  <a:lnTo>
                    <a:pt x="5419991" y="5080000"/>
                  </a:lnTo>
                  <a:lnTo>
                    <a:pt x="5414873" y="5054600"/>
                  </a:lnTo>
                  <a:lnTo>
                    <a:pt x="5412841" y="5029200"/>
                  </a:lnTo>
                  <a:lnTo>
                    <a:pt x="5413070" y="4991100"/>
                  </a:lnTo>
                  <a:lnTo>
                    <a:pt x="5448262" y="4991100"/>
                  </a:lnTo>
                  <a:lnTo>
                    <a:pt x="5453621" y="4953000"/>
                  </a:lnTo>
                  <a:lnTo>
                    <a:pt x="5458752" y="4927600"/>
                  </a:lnTo>
                  <a:lnTo>
                    <a:pt x="5464226" y="4889500"/>
                  </a:lnTo>
                  <a:lnTo>
                    <a:pt x="5470664" y="4851400"/>
                  </a:lnTo>
                  <a:lnTo>
                    <a:pt x="5466067" y="4851400"/>
                  </a:lnTo>
                  <a:lnTo>
                    <a:pt x="5474132" y="4800600"/>
                  </a:lnTo>
                  <a:lnTo>
                    <a:pt x="5482323" y="4749800"/>
                  </a:lnTo>
                  <a:lnTo>
                    <a:pt x="5490413" y="4699000"/>
                  </a:lnTo>
                  <a:lnTo>
                    <a:pt x="5498223" y="4648200"/>
                  </a:lnTo>
                  <a:lnTo>
                    <a:pt x="5505539" y="4597400"/>
                  </a:lnTo>
                  <a:lnTo>
                    <a:pt x="5512168" y="4559300"/>
                  </a:lnTo>
                  <a:lnTo>
                    <a:pt x="5517896" y="4508500"/>
                  </a:lnTo>
                  <a:lnTo>
                    <a:pt x="5526608" y="4356100"/>
                  </a:lnTo>
                  <a:lnTo>
                    <a:pt x="5521274" y="4203700"/>
                  </a:lnTo>
                  <a:lnTo>
                    <a:pt x="5511228" y="4089400"/>
                  </a:lnTo>
                  <a:lnTo>
                    <a:pt x="5505805" y="4051300"/>
                  </a:lnTo>
                  <a:lnTo>
                    <a:pt x="5522099" y="3213100"/>
                  </a:lnTo>
                  <a:lnTo>
                    <a:pt x="5522595" y="3187700"/>
                  </a:lnTo>
                  <a:lnTo>
                    <a:pt x="5529732" y="3187700"/>
                  </a:lnTo>
                  <a:lnTo>
                    <a:pt x="5529732" y="3175000"/>
                  </a:lnTo>
                  <a:lnTo>
                    <a:pt x="5522874" y="3175000"/>
                  </a:lnTo>
                  <a:lnTo>
                    <a:pt x="5523662" y="3136900"/>
                  </a:lnTo>
                  <a:lnTo>
                    <a:pt x="5524449" y="3098800"/>
                  </a:lnTo>
                  <a:lnTo>
                    <a:pt x="5524703" y="3086100"/>
                  </a:lnTo>
                  <a:lnTo>
                    <a:pt x="5533453" y="3073400"/>
                  </a:lnTo>
                  <a:lnTo>
                    <a:pt x="5540159" y="3073400"/>
                  </a:lnTo>
                  <a:lnTo>
                    <a:pt x="5544451" y="3060700"/>
                  </a:lnTo>
                  <a:lnTo>
                    <a:pt x="5545963" y="3048000"/>
                  </a:lnTo>
                  <a:lnTo>
                    <a:pt x="5545315" y="3009900"/>
                  </a:lnTo>
                  <a:lnTo>
                    <a:pt x="5543575" y="2971800"/>
                  </a:lnTo>
                  <a:lnTo>
                    <a:pt x="5541073" y="2921000"/>
                  </a:lnTo>
                  <a:lnTo>
                    <a:pt x="5538127" y="2870200"/>
                  </a:lnTo>
                  <a:lnTo>
                    <a:pt x="5589676" y="3048000"/>
                  </a:lnTo>
                  <a:lnTo>
                    <a:pt x="5626684" y="3187700"/>
                  </a:lnTo>
                  <a:lnTo>
                    <a:pt x="5620753" y="3187700"/>
                  </a:lnTo>
                  <a:lnTo>
                    <a:pt x="5622366" y="3200400"/>
                  </a:lnTo>
                  <a:lnTo>
                    <a:pt x="5622150" y="3200400"/>
                  </a:lnTo>
                  <a:lnTo>
                    <a:pt x="5608472" y="3225800"/>
                  </a:lnTo>
                  <a:lnTo>
                    <a:pt x="5600903" y="3263900"/>
                  </a:lnTo>
                  <a:lnTo>
                    <a:pt x="5598795" y="3289300"/>
                  </a:lnTo>
                  <a:lnTo>
                    <a:pt x="5601436" y="3327400"/>
                  </a:lnTo>
                  <a:lnTo>
                    <a:pt x="5598833" y="3327400"/>
                  </a:lnTo>
                  <a:lnTo>
                    <a:pt x="5597347" y="3340100"/>
                  </a:lnTo>
                  <a:lnTo>
                    <a:pt x="5575046" y="3340100"/>
                  </a:lnTo>
                  <a:lnTo>
                    <a:pt x="5568835" y="3352800"/>
                  </a:lnTo>
                  <a:lnTo>
                    <a:pt x="5566829" y="3365500"/>
                  </a:lnTo>
                  <a:lnTo>
                    <a:pt x="5570474" y="3454400"/>
                  </a:lnTo>
                  <a:lnTo>
                    <a:pt x="5574195" y="3467100"/>
                  </a:lnTo>
                  <a:lnTo>
                    <a:pt x="5635536" y="3505200"/>
                  </a:lnTo>
                  <a:lnTo>
                    <a:pt x="5639651" y="3517900"/>
                  </a:lnTo>
                  <a:lnTo>
                    <a:pt x="5644756" y="3517900"/>
                  </a:lnTo>
                  <a:lnTo>
                    <a:pt x="5653278" y="3530600"/>
                  </a:lnTo>
                  <a:lnTo>
                    <a:pt x="5693194" y="3530600"/>
                  </a:lnTo>
                  <a:lnTo>
                    <a:pt x="5817057" y="3429000"/>
                  </a:lnTo>
                  <a:lnTo>
                    <a:pt x="5820854" y="3429000"/>
                  </a:lnTo>
                  <a:close/>
                </a:path>
              </a:pathLst>
            </a:custGeom>
            <a:solidFill>
              <a:srgbClr val="F5F5F5"/>
            </a:solidFill>
          </p:spPr>
          <p:txBody>
            <a:bodyPr wrap="square" lIns="0" tIns="0" rIns="0" bIns="0" rtlCol="0"/>
            <a:lstStyle/>
            <a:p>
              <a:endParaRPr/>
            </a:p>
          </p:txBody>
        </p:sp>
        <p:pic>
          <p:nvPicPr>
            <p:cNvPr id="16" name="object 16"/>
            <p:cNvPicPr/>
            <p:nvPr/>
          </p:nvPicPr>
          <p:blipFill>
            <a:blip r:embed="rId3" cstate="print"/>
            <a:stretch>
              <a:fillRect/>
            </a:stretch>
          </p:blipFill>
          <p:spPr>
            <a:xfrm>
              <a:off x="8580883" y="2737522"/>
              <a:ext cx="5796251" cy="5397283"/>
            </a:xfrm>
            <a:prstGeom prst="rect">
              <a:avLst/>
            </a:prstGeom>
          </p:spPr>
        </p:pic>
      </p:grpSp>
      <p:sp>
        <p:nvSpPr>
          <p:cNvPr id="17" name="object 17"/>
          <p:cNvSpPr txBox="1">
            <a:spLocks noGrp="1"/>
          </p:cNvSpPr>
          <p:nvPr>
            <p:ph type="title"/>
          </p:nvPr>
        </p:nvSpPr>
        <p:spPr>
          <a:xfrm>
            <a:off x="1440100" y="472291"/>
            <a:ext cx="4187190" cy="764540"/>
          </a:xfrm>
          <a:prstGeom prst="rect">
            <a:avLst/>
          </a:prstGeom>
        </p:spPr>
        <p:txBody>
          <a:bodyPr vert="horz" wrap="square" lIns="0" tIns="12065" rIns="0" bIns="0" rtlCol="0">
            <a:spAutoFit/>
          </a:bodyPr>
          <a:lstStyle/>
          <a:p>
            <a:pPr marL="12700">
              <a:lnSpc>
                <a:spcPct val="100000"/>
              </a:lnSpc>
              <a:spcBef>
                <a:spcPts val="95"/>
              </a:spcBef>
            </a:pPr>
            <a:r>
              <a:rPr dirty="0"/>
              <a:t>About</a:t>
            </a:r>
            <a:r>
              <a:rPr spc="-15" dirty="0"/>
              <a:t> </a:t>
            </a:r>
            <a:r>
              <a:rPr spc="75" dirty="0"/>
              <a:t>the</a:t>
            </a:r>
            <a:r>
              <a:rPr spc="-10" dirty="0"/>
              <a:t> </a:t>
            </a:r>
            <a:r>
              <a:rPr spc="-20" dirty="0"/>
              <a:t>Data</a:t>
            </a:r>
          </a:p>
        </p:txBody>
      </p:sp>
      <p:sp>
        <p:nvSpPr>
          <p:cNvPr id="18" name="Slide Number Placeholder 17">
            <a:extLst>
              <a:ext uri="{FF2B5EF4-FFF2-40B4-BE49-F238E27FC236}">
                <a16:creationId xmlns:a16="http://schemas.microsoft.com/office/drawing/2014/main" id="{AD0FDBF7-33F5-CB69-043C-24766DCDC668}"/>
              </a:ext>
            </a:extLst>
          </p:cNvPr>
          <p:cNvSpPr>
            <a:spLocks noGrp="1"/>
          </p:cNvSpPr>
          <p:nvPr>
            <p:ph type="sldNum" sz="quarter" idx="7"/>
          </p:nvPr>
        </p:nvSpPr>
        <p:spPr/>
        <p:txBody>
          <a:bodyPr/>
          <a:lstStyle/>
          <a:p>
            <a:fld id="{B6F15528-21DE-4FAA-801E-634DDDAF4B2B}"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51683" y="3033394"/>
            <a:ext cx="95250" cy="95249"/>
          </a:xfrm>
          <a:prstGeom prst="rect">
            <a:avLst/>
          </a:prstGeom>
        </p:spPr>
      </p:pic>
      <p:pic>
        <p:nvPicPr>
          <p:cNvPr id="3" name="object 3"/>
          <p:cNvPicPr/>
          <p:nvPr/>
        </p:nvPicPr>
        <p:blipFill>
          <a:blip r:embed="rId2" cstate="print"/>
          <a:stretch>
            <a:fillRect/>
          </a:stretch>
        </p:blipFill>
        <p:spPr>
          <a:xfrm>
            <a:off x="1551683" y="3671570"/>
            <a:ext cx="95250" cy="95249"/>
          </a:xfrm>
          <a:prstGeom prst="rect">
            <a:avLst/>
          </a:prstGeom>
        </p:spPr>
      </p:pic>
      <p:pic>
        <p:nvPicPr>
          <p:cNvPr id="4" name="object 4"/>
          <p:cNvPicPr/>
          <p:nvPr/>
        </p:nvPicPr>
        <p:blipFill>
          <a:blip r:embed="rId2" cstate="print"/>
          <a:stretch>
            <a:fillRect/>
          </a:stretch>
        </p:blipFill>
        <p:spPr>
          <a:xfrm>
            <a:off x="1551683" y="4309744"/>
            <a:ext cx="95250" cy="95249"/>
          </a:xfrm>
          <a:prstGeom prst="rect">
            <a:avLst/>
          </a:prstGeom>
        </p:spPr>
      </p:pic>
      <p:sp>
        <p:nvSpPr>
          <p:cNvPr id="5" name="object 5"/>
          <p:cNvSpPr txBox="1"/>
          <p:nvPr/>
        </p:nvSpPr>
        <p:spPr>
          <a:xfrm>
            <a:off x="1795414" y="2833433"/>
            <a:ext cx="11207115" cy="2336165"/>
          </a:xfrm>
          <a:prstGeom prst="rect">
            <a:avLst/>
          </a:prstGeom>
        </p:spPr>
        <p:txBody>
          <a:bodyPr vert="horz" wrap="square" lIns="0" tIns="12700" rIns="0" bIns="0" rtlCol="0">
            <a:spAutoFit/>
          </a:bodyPr>
          <a:lstStyle/>
          <a:p>
            <a:pPr marL="12700">
              <a:lnSpc>
                <a:spcPct val="100000"/>
              </a:lnSpc>
              <a:spcBef>
                <a:spcPts val="100"/>
              </a:spcBef>
            </a:pPr>
            <a:r>
              <a:rPr sz="2600" dirty="0">
                <a:solidFill>
                  <a:srgbClr val="365B6D"/>
                </a:solidFill>
                <a:latin typeface="Georgia"/>
                <a:cs typeface="Georgia"/>
              </a:rPr>
              <a:t>Utilized</a:t>
            </a:r>
            <a:r>
              <a:rPr sz="2600" spc="75" dirty="0">
                <a:solidFill>
                  <a:srgbClr val="365B6D"/>
                </a:solidFill>
                <a:latin typeface="Georgia"/>
                <a:cs typeface="Georgia"/>
              </a:rPr>
              <a:t> </a:t>
            </a:r>
            <a:r>
              <a:rPr sz="2600" dirty="0">
                <a:solidFill>
                  <a:srgbClr val="365B6D"/>
                </a:solidFill>
                <a:latin typeface="Georgia"/>
                <a:cs typeface="Georgia"/>
              </a:rPr>
              <a:t>PySpark</a:t>
            </a:r>
            <a:r>
              <a:rPr sz="2600" spc="80" dirty="0">
                <a:solidFill>
                  <a:srgbClr val="365B6D"/>
                </a:solidFill>
                <a:latin typeface="Georgia"/>
                <a:cs typeface="Georgia"/>
              </a:rPr>
              <a:t> </a:t>
            </a:r>
            <a:r>
              <a:rPr sz="2600" spc="-50" dirty="0">
                <a:solidFill>
                  <a:srgbClr val="365B6D"/>
                </a:solidFill>
                <a:latin typeface="Georgia"/>
                <a:cs typeface="Georgia"/>
              </a:rPr>
              <a:t>SQL</a:t>
            </a:r>
            <a:r>
              <a:rPr sz="2600" spc="80" dirty="0">
                <a:solidFill>
                  <a:srgbClr val="365B6D"/>
                </a:solidFill>
                <a:latin typeface="Georgia"/>
                <a:cs typeface="Georgia"/>
              </a:rPr>
              <a:t> </a:t>
            </a:r>
            <a:r>
              <a:rPr sz="2600" dirty="0">
                <a:solidFill>
                  <a:srgbClr val="365B6D"/>
                </a:solidFill>
                <a:latin typeface="Georgia"/>
                <a:cs typeface="Georgia"/>
              </a:rPr>
              <a:t>for</a:t>
            </a:r>
            <a:r>
              <a:rPr sz="2600" spc="75" dirty="0">
                <a:solidFill>
                  <a:srgbClr val="365B6D"/>
                </a:solidFill>
                <a:latin typeface="Georgia"/>
                <a:cs typeface="Georgia"/>
              </a:rPr>
              <a:t> </a:t>
            </a:r>
            <a:r>
              <a:rPr sz="2600" dirty="0">
                <a:solidFill>
                  <a:srgbClr val="365B6D"/>
                </a:solidFill>
                <a:latin typeface="Georgia"/>
                <a:cs typeface="Georgia"/>
              </a:rPr>
              <a:t>initial</a:t>
            </a:r>
            <a:r>
              <a:rPr sz="2600" spc="80" dirty="0">
                <a:solidFill>
                  <a:srgbClr val="365B6D"/>
                </a:solidFill>
                <a:latin typeface="Georgia"/>
                <a:cs typeface="Georgia"/>
              </a:rPr>
              <a:t> </a:t>
            </a:r>
            <a:r>
              <a:rPr sz="2600" dirty="0">
                <a:solidFill>
                  <a:srgbClr val="365B6D"/>
                </a:solidFill>
                <a:latin typeface="Georgia"/>
                <a:cs typeface="Georgia"/>
              </a:rPr>
              <a:t>exploratory</a:t>
            </a:r>
            <a:r>
              <a:rPr sz="2600" spc="80" dirty="0">
                <a:solidFill>
                  <a:srgbClr val="365B6D"/>
                </a:solidFill>
                <a:latin typeface="Georgia"/>
                <a:cs typeface="Georgia"/>
              </a:rPr>
              <a:t> </a:t>
            </a:r>
            <a:r>
              <a:rPr sz="2600" dirty="0">
                <a:solidFill>
                  <a:srgbClr val="365B6D"/>
                </a:solidFill>
                <a:latin typeface="Georgia"/>
                <a:cs typeface="Georgia"/>
              </a:rPr>
              <a:t>data</a:t>
            </a:r>
            <a:r>
              <a:rPr sz="2600" spc="75" dirty="0">
                <a:solidFill>
                  <a:srgbClr val="365B6D"/>
                </a:solidFill>
                <a:latin typeface="Georgia"/>
                <a:cs typeface="Georgia"/>
              </a:rPr>
              <a:t> </a:t>
            </a:r>
            <a:r>
              <a:rPr sz="2600" dirty="0">
                <a:solidFill>
                  <a:srgbClr val="365B6D"/>
                </a:solidFill>
                <a:latin typeface="Georgia"/>
                <a:cs typeface="Georgia"/>
              </a:rPr>
              <a:t>analysis</a:t>
            </a:r>
            <a:r>
              <a:rPr sz="2600" spc="80" dirty="0">
                <a:solidFill>
                  <a:srgbClr val="365B6D"/>
                </a:solidFill>
                <a:latin typeface="Georgia"/>
                <a:cs typeface="Georgia"/>
              </a:rPr>
              <a:t> </a:t>
            </a:r>
            <a:r>
              <a:rPr sz="2600" spc="-10" dirty="0">
                <a:solidFill>
                  <a:srgbClr val="365B6D"/>
                </a:solidFill>
                <a:latin typeface="Georgia"/>
                <a:cs typeface="Georgia"/>
              </a:rPr>
              <a:t>(EDA).</a:t>
            </a:r>
            <a:endParaRPr sz="2600">
              <a:latin typeface="Georgia"/>
              <a:cs typeface="Georgia"/>
            </a:endParaRPr>
          </a:p>
          <a:p>
            <a:pPr marL="12700">
              <a:lnSpc>
                <a:spcPct val="100000"/>
              </a:lnSpc>
              <a:spcBef>
                <a:spcPts val="1905"/>
              </a:spcBef>
            </a:pPr>
            <a:r>
              <a:rPr sz="2600" dirty="0">
                <a:solidFill>
                  <a:srgbClr val="365B6D"/>
                </a:solidFill>
                <a:latin typeface="Georgia"/>
                <a:cs typeface="Georgia"/>
              </a:rPr>
              <a:t>Applied</a:t>
            </a:r>
            <a:r>
              <a:rPr sz="2600" spc="114" dirty="0">
                <a:solidFill>
                  <a:srgbClr val="365B6D"/>
                </a:solidFill>
                <a:latin typeface="Georgia"/>
                <a:cs typeface="Georgia"/>
              </a:rPr>
              <a:t> </a:t>
            </a:r>
            <a:r>
              <a:rPr sz="2600" dirty="0">
                <a:solidFill>
                  <a:srgbClr val="365B6D"/>
                </a:solidFill>
                <a:latin typeface="Georgia"/>
                <a:cs typeface="Georgia"/>
              </a:rPr>
              <a:t>k-means</a:t>
            </a:r>
            <a:r>
              <a:rPr sz="2600" spc="114" dirty="0">
                <a:solidFill>
                  <a:srgbClr val="365B6D"/>
                </a:solidFill>
                <a:latin typeface="Georgia"/>
                <a:cs typeface="Georgia"/>
              </a:rPr>
              <a:t> </a:t>
            </a:r>
            <a:r>
              <a:rPr sz="2600" dirty="0">
                <a:solidFill>
                  <a:srgbClr val="365B6D"/>
                </a:solidFill>
                <a:latin typeface="Georgia"/>
                <a:cs typeface="Georgia"/>
              </a:rPr>
              <a:t>clustering</a:t>
            </a:r>
            <a:r>
              <a:rPr sz="2600" spc="114" dirty="0">
                <a:solidFill>
                  <a:srgbClr val="365B6D"/>
                </a:solidFill>
                <a:latin typeface="Georgia"/>
                <a:cs typeface="Georgia"/>
              </a:rPr>
              <a:t> </a:t>
            </a:r>
            <a:r>
              <a:rPr sz="2600" dirty="0">
                <a:solidFill>
                  <a:srgbClr val="365B6D"/>
                </a:solidFill>
                <a:latin typeface="Georgia"/>
                <a:cs typeface="Georgia"/>
              </a:rPr>
              <a:t>for</a:t>
            </a:r>
            <a:r>
              <a:rPr sz="2600" spc="114" dirty="0">
                <a:solidFill>
                  <a:srgbClr val="365B6D"/>
                </a:solidFill>
                <a:latin typeface="Georgia"/>
                <a:cs typeface="Georgia"/>
              </a:rPr>
              <a:t> </a:t>
            </a:r>
            <a:r>
              <a:rPr sz="2600" dirty="0">
                <a:solidFill>
                  <a:srgbClr val="365B6D"/>
                </a:solidFill>
                <a:latin typeface="Georgia"/>
                <a:cs typeface="Georgia"/>
              </a:rPr>
              <a:t>customer</a:t>
            </a:r>
            <a:r>
              <a:rPr sz="2600" spc="114" dirty="0">
                <a:solidFill>
                  <a:srgbClr val="365B6D"/>
                </a:solidFill>
                <a:latin typeface="Georgia"/>
                <a:cs typeface="Georgia"/>
              </a:rPr>
              <a:t> </a:t>
            </a:r>
            <a:r>
              <a:rPr sz="2600" spc="-10" dirty="0">
                <a:solidFill>
                  <a:srgbClr val="365B6D"/>
                </a:solidFill>
                <a:latin typeface="Georgia"/>
                <a:cs typeface="Georgia"/>
              </a:rPr>
              <a:t>segmentation.</a:t>
            </a:r>
            <a:endParaRPr sz="2600">
              <a:latin typeface="Georgia"/>
              <a:cs typeface="Georgia"/>
            </a:endParaRPr>
          </a:p>
          <a:p>
            <a:pPr marL="12700" marR="5080">
              <a:lnSpc>
                <a:spcPts val="5020"/>
              </a:lnSpc>
              <a:spcBef>
                <a:spcPts val="285"/>
              </a:spcBef>
            </a:pPr>
            <a:r>
              <a:rPr sz="2600" dirty="0">
                <a:solidFill>
                  <a:srgbClr val="365B6D"/>
                </a:solidFill>
                <a:latin typeface="Georgia"/>
                <a:cs typeface="Georgia"/>
              </a:rPr>
              <a:t>Trained</a:t>
            </a:r>
            <a:r>
              <a:rPr sz="2600" spc="50" dirty="0">
                <a:solidFill>
                  <a:srgbClr val="365B6D"/>
                </a:solidFill>
                <a:latin typeface="Georgia"/>
                <a:cs typeface="Georgia"/>
              </a:rPr>
              <a:t> </a:t>
            </a:r>
            <a:r>
              <a:rPr sz="2600" dirty="0">
                <a:solidFill>
                  <a:srgbClr val="365B6D"/>
                </a:solidFill>
                <a:latin typeface="Georgia"/>
                <a:cs typeface="Georgia"/>
              </a:rPr>
              <a:t>and</a:t>
            </a:r>
            <a:r>
              <a:rPr sz="2600" spc="50" dirty="0">
                <a:solidFill>
                  <a:srgbClr val="365B6D"/>
                </a:solidFill>
                <a:latin typeface="Georgia"/>
                <a:cs typeface="Georgia"/>
              </a:rPr>
              <a:t> </a:t>
            </a:r>
            <a:r>
              <a:rPr sz="2600" dirty="0">
                <a:solidFill>
                  <a:srgbClr val="365B6D"/>
                </a:solidFill>
                <a:latin typeface="Georgia"/>
                <a:cs typeface="Georgia"/>
              </a:rPr>
              <a:t>evaluated</a:t>
            </a:r>
            <a:r>
              <a:rPr sz="2600" spc="50" dirty="0">
                <a:solidFill>
                  <a:srgbClr val="365B6D"/>
                </a:solidFill>
                <a:latin typeface="Georgia"/>
                <a:cs typeface="Georgia"/>
              </a:rPr>
              <a:t> </a:t>
            </a:r>
            <a:r>
              <a:rPr sz="2600" dirty="0">
                <a:solidFill>
                  <a:srgbClr val="365B6D"/>
                </a:solidFill>
                <a:latin typeface="Georgia"/>
                <a:cs typeface="Georgia"/>
              </a:rPr>
              <a:t>logistic</a:t>
            </a:r>
            <a:r>
              <a:rPr sz="2600" spc="50" dirty="0">
                <a:solidFill>
                  <a:srgbClr val="365B6D"/>
                </a:solidFill>
                <a:latin typeface="Georgia"/>
                <a:cs typeface="Georgia"/>
              </a:rPr>
              <a:t> </a:t>
            </a:r>
            <a:r>
              <a:rPr sz="2600" dirty="0">
                <a:solidFill>
                  <a:srgbClr val="365B6D"/>
                </a:solidFill>
                <a:latin typeface="Georgia"/>
                <a:cs typeface="Georgia"/>
              </a:rPr>
              <a:t>regression,</a:t>
            </a:r>
            <a:r>
              <a:rPr sz="2600" spc="50" dirty="0">
                <a:solidFill>
                  <a:srgbClr val="365B6D"/>
                </a:solidFill>
                <a:latin typeface="Georgia"/>
                <a:cs typeface="Georgia"/>
              </a:rPr>
              <a:t> </a:t>
            </a:r>
            <a:r>
              <a:rPr sz="2600" dirty="0">
                <a:solidFill>
                  <a:srgbClr val="365B6D"/>
                </a:solidFill>
                <a:latin typeface="Georgia"/>
                <a:cs typeface="Georgia"/>
              </a:rPr>
              <a:t>decision</a:t>
            </a:r>
            <a:r>
              <a:rPr sz="2600" spc="50" dirty="0">
                <a:solidFill>
                  <a:srgbClr val="365B6D"/>
                </a:solidFill>
                <a:latin typeface="Georgia"/>
                <a:cs typeface="Georgia"/>
              </a:rPr>
              <a:t> </a:t>
            </a:r>
            <a:r>
              <a:rPr sz="2600" dirty="0">
                <a:solidFill>
                  <a:srgbClr val="365B6D"/>
                </a:solidFill>
                <a:latin typeface="Georgia"/>
                <a:cs typeface="Georgia"/>
              </a:rPr>
              <a:t>trees,</a:t>
            </a:r>
            <a:r>
              <a:rPr sz="2600" spc="50" dirty="0">
                <a:solidFill>
                  <a:srgbClr val="365B6D"/>
                </a:solidFill>
                <a:latin typeface="Georgia"/>
                <a:cs typeface="Georgia"/>
              </a:rPr>
              <a:t> </a:t>
            </a:r>
            <a:r>
              <a:rPr sz="2600" dirty="0">
                <a:solidFill>
                  <a:srgbClr val="365B6D"/>
                </a:solidFill>
                <a:latin typeface="Georgia"/>
                <a:cs typeface="Georgia"/>
              </a:rPr>
              <a:t>and</a:t>
            </a:r>
            <a:r>
              <a:rPr sz="2600" spc="50" dirty="0">
                <a:solidFill>
                  <a:srgbClr val="365B6D"/>
                </a:solidFill>
                <a:latin typeface="Georgia"/>
                <a:cs typeface="Georgia"/>
              </a:rPr>
              <a:t> </a:t>
            </a:r>
            <a:r>
              <a:rPr sz="2600" dirty="0">
                <a:solidFill>
                  <a:srgbClr val="365B6D"/>
                </a:solidFill>
                <a:latin typeface="Georgia"/>
                <a:cs typeface="Georgia"/>
              </a:rPr>
              <a:t>random</a:t>
            </a:r>
            <a:r>
              <a:rPr sz="2600" spc="50" dirty="0">
                <a:solidFill>
                  <a:srgbClr val="365B6D"/>
                </a:solidFill>
                <a:latin typeface="Georgia"/>
                <a:cs typeface="Georgia"/>
              </a:rPr>
              <a:t> </a:t>
            </a:r>
            <a:r>
              <a:rPr sz="2600" spc="-10" dirty="0">
                <a:solidFill>
                  <a:srgbClr val="365B6D"/>
                </a:solidFill>
                <a:latin typeface="Georgia"/>
                <a:cs typeface="Georgia"/>
              </a:rPr>
              <a:t>forest </a:t>
            </a:r>
            <a:r>
              <a:rPr sz="2600" dirty="0">
                <a:solidFill>
                  <a:srgbClr val="365B6D"/>
                </a:solidFill>
                <a:latin typeface="Georgia"/>
                <a:cs typeface="Georgia"/>
              </a:rPr>
              <a:t>classifiers</a:t>
            </a:r>
            <a:r>
              <a:rPr sz="2600" spc="95" dirty="0">
                <a:solidFill>
                  <a:srgbClr val="365B6D"/>
                </a:solidFill>
                <a:latin typeface="Georgia"/>
                <a:cs typeface="Georgia"/>
              </a:rPr>
              <a:t> </a:t>
            </a:r>
            <a:r>
              <a:rPr sz="2600" dirty="0">
                <a:solidFill>
                  <a:srgbClr val="365B6D"/>
                </a:solidFill>
                <a:latin typeface="Georgia"/>
                <a:cs typeface="Georgia"/>
              </a:rPr>
              <a:t>on</a:t>
            </a:r>
            <a:r>
              <a:rPr sz="2600" spc="100" dirty="0">
                <a:solidFill>
                  <a:srgbClr val="365B6D"/>
                </a:solidFill>
                <a:latin typeface="Georgia"/>
                <a:cs typeface="Georgia"/>
              </a:rPr>
              <a:t> </a:t>
            </a:r>
            <a:r>
              <a:rPr sz="2600" dirty="0">
                <a:solidFill>
                  <a:srgbClr val="365B6D"/>
                </a:solidFill>
                <a:latin typeface="Georgia"/>
                <a:cs typeface="Georgia"/>
              </a:rPr>
              <a:t>historical</a:t>
            </a:r>
            <a:r>
              <a:rPr sz="2600" spc="100" dirty="0">
                <a:solidFill>
                  <a:srgbClr val="365B6D"/>
                </a:solidFill>
                <a:latin typeface="Georgia"/>
                <a:cs typeface="Georgia"/>
              </a:rPr>
              <a:t> </a:t>
            </a:r>
            <a:r>
              <a:rPr sz="2600" dirty="0">
                <a:solidFill>
                  <a:srgbClr val="365B6D"/>
                </a:solidFill>
                <a:latin typeface="Georgia"/>
                <a:cs typeface="Georgia"/>
              </a:rPr>
              <a:t>data</a:t>
            </a:r>
            <a:r>
              <a:rPr sz="2600" spc="100" dirty="0">
                <a:solidFill>
                  <a:srgbClr val="365B6D"/>
                </a:solidFill>
                <a:latin typeface="Georgia"/>
                <a:cs typeface="Georgia"/>
              </a:rPr>
              <a:t> </a:t>
            </a:r>
            <a:r>
              <a:rPr sz="2600" dirty="0">
                <a:solidFill>
                  <a:srgbClr val="365B6D"/>
                </a:solidFill>
                <a:latin typeface="Georgia"/>
                <a:cs typeface="Georgia"/>
              </a:rPr>
              <a:t>for</a:t>
            </a:r>
            <a:r>
              <a:rPr sz="2600" spc="100" dirty="0">
                <a:solidFill>
                  <a:srgbClr val="365B6D"/>
                </a:solidFill>
                <a:latin typeface="Georgia"/>
                <a:cs typeface="Georgia"/>
              </a:rPr>
              <a:t> </a:t>
            </a:r>
            <a:r>
              <a:rPr sz="2600" dirty="0">
                <a:solidFill>
                  <a:srgbClr val="365B6D"/>
                </a:solidFill>
                <a:latin typeface="Georgia"/>
                <a:cs typeface="Georgia"/>
              </a:rPr>
              <a:t>predictive</a:t>
            </a:r>
            <a:r>
              <a:rPr sz="2600" spc="100" dirty="0">
                <a:solidFill>
                  <a:srgbClr val="365B6D"/>
                </a:solidFill>
                <a:latin typeface="Georgia"/>
                <a:cs typeface="Georgia"/>
              </a:rPr>
              <a:t> </a:t>
            </a:r>
            <a:r>
              <a:rPr sz="2600" spc="-10" dirty="0">
                <a:solidFill>
                  <a:srgbClr val="365B6D"/>
                </a:solidFill>
                <a:latin typeface="Georgia"/>
                <a:cs typeface="Georgia"/>
              </a:rPr>
              <a:t>modeling.</a:t>
            </a:r>
            <a:endParaRPr sz="2600">
              <a:latin typeface="Georgia"/>
              <a:cs typeface="Georgia"/>
            </a:endParaRPr>
          </a:p>
        </p:txBody>
      </p:sp>
      <p:pic>
        <p:nvPicPr>
          <p:cNvPr id="6" name="object 6"/>
          <p:cNvPicPr/>
          <p:nvPr/>
        </p:nvPicPr>
        <p:blipFill>
          <a:blip r:embed="rId3" cstate="print"/>
          <a:stretch>
            <a:fillRect/>
          </a:stretch>
        </p:blipFill>
        <p:spPr>
          <a:xfrm>
            <a:off x="10728591" y="4770029"/>
            <a:ext cx="3740254" cy="3600303"/>
          </a:xfrm>
          <a:prstGeom prst="rect">
            <a:avLst/>
          </a:prstGeom>
        </p:spPr>
      </p:pic>
      <p:sp>
        <p:nvSpPr>
          <p:cNvPr id="7" name="object 7"/>
          <p:cNvSpPr/>
          <p:nvPr/>
        </p:nvSpPr>
        <p:spPr>
          <a:xfrm>
            <a:off x="11853793" y="144887"/>
            <a:ext cx="1495425" cy="1485900"/>
          </a:xfrm>
          <a:custGeom>
            <a:avLst/>
            <a:gdLst/>
            <a:ahLst/>
            <a:cxnLst/>
            <a:rect l="l" t="t" r="r" b="b"/>
            <a:pathLst>
              <a:path w="1495425" h="1485900">
                <a:moveTo>
                  <a:pt x="863761" y="12699"/>
                </a:moveTo>
                <a:lnTo>
                  <a:pt x="631242" y="12699"/>
                </a:lnTo>
                <a:lnTo>
                  <a:pt x="636424" y="0"/>
                </a:lnTo>
                <a:lnTo>
                  <a:pt x="858481" y="0"/>
                </a:lnTo>
                <a:lnTo>
                  <a:pt x="863761" y="12699"/>
                </a:lnTo>
                <a:close/>
              </a:path>
              <a:path w="1495425" h="1485900">
                <a:moveTo>
                  <a:pt x="647396" y="266699"/>
                </a:moveTo>
                <a:lnTo>
                  <a:pt x="508584" y="266699"/>
                </a:lnTo>
                <a:lnTo>
                  <a:pt x="525509" y="253999"/>
                </a:lnTo>
                <a:lnTo>
                  <a:pt x="542764" y="241299"/>
                </a:lnTo>
                <a:lnTo>
                  <a:pt x="559979" y="241299"/>
                </a:lnTo>
                <a:lnTo>
                  <a:pt x="577523" y="228599"/>
                </a:lnTo>
                <a:lnTo>
                  <a:pt x="613572" y="228599"/>
                </a:lnTo>
                <a:lnTo>
                  <a:pt x="629200" y="12699"/>
                </a:lnTo>
                <a:lnTo>
                  <a:pt x="866150" y="12699"/>
                </a:lnTo>
                <a:lnTo>
                  <a:pt x="867997" y="38099"/>
                </a:lnTo>
                <a:lnTo>
                  <a:pt x="675558" y="38099"/>
                </a:lnTo>
                <a:lnTo>
                  <a:pt x="660230" y="241299"/>
                </a:lnTo>
                <a:lnTo>
                  <a:pt x="658195" y="253999"/>
                </a:lnTo>
                <a:lnTo>
                  <a:pt x="653739" y="253999"/>
                </a:lnTo>
                <a:lnTo>
                  <a:pt x="647396" y="266699"/>
                </a:lnTo>
                <a:close/>
              </a:path>
              <a:path w="1495425" h="1485900">
                <a:moveTo>
                  <a:pt x="986681" y="266699"/>
                </a:moveTo>
                <a:lnTo>
                  <a:pt x="846768" y="266699"/>
                </a:lnTo>
                <a:lnTo>
                  <a:pt x="840989" y="253999"/>
                </a:lnTo>
                <a:lnTo>
                  <a:pt x="837061" y="253999"/>
                </a:lnTo>
                <a:lnTo>
                  <a:pt x="835307" y="241299"/>
                </a:lnTo>
                <a:lnTo>
                  <a:pt x="819904" y="38099"/>
                </a:lnTo>
                <a:lnTo>
                  <a:pt x="867997" y="38099"/>
                </a:lnTo>
                <a:lnTo>
                  <a:pt x="881852" y="228599"/>
                </a:lnTo>
                <a:lnTo>
                  <a:pt x="917887" y="228599"/>
                </a:lnTo>
                <a:lnTo>
                  <a:pt x="935440" y="241299"/>
                </a:lnTo>
                <a:lnTo>
                  <a:pt x="952660" y="241299"/>
                </a:lnTo>
                <a:lnTo>
                  <a:pt x="969804" y="253999"/>
                </a:lnTo>
                <a:lnTo>
                  <a:pt x="986681" y="266699"/>
                </a:lnTo>
                <a:close/>
              </a:path>
              <a:path w="1495425" h="1485900">
                <a:moveTo>
                  <a:pt x="311863" y="1346199"/>
                </a:moveTo>
                <a:lnTo>
                  <a:pt x="293762" y="1346199"/>
                </a:lnTo>
                <a:lnTo>
                  <a:pt x="285813" y="1333499"/>
                </a:lnTo>
                <a:lnTo>
                  <a:pt x="152234" y="1206499"/>
                </a:lnTo>
                <a:lnTo>
                  <a:pt x="147199" y="1193799"/>
                </a:lnTo>
                <a:lnTo>
                  <a:pt x="145266" y="1181099"/>
                </a:lnTo>
                <a:lnTo>
                  <a:pt x="146509" y="1181099"/>
                </a:lnTo>
                <a:lnTo>
                  <a:pt x="151000" y="1168399"/>
                </a:lnTo>
                <a:lnTo>
                  <a:pt x="286112" y="1015999"/>
                </a:lnTo>
                <a:lnTo>
                  <a:pt x="276856" y="990599"/>
                </a:lnTo>
                <a:lnTo>
                  <a:pt x="268171" y="977899"/>
                </a:lnTo>
                <a:lnTo>
                  <a:pt x="260083" y="965199"/>
                </a:lnTo>
                <a:lnTo>
                  <a:pt x="252614" y="952499"/>
                </a:lnTo>
                <a:lnTo>
                  <a:pt x="245831" y="927099"/>
                </a:lnTo>
                <a:lnTo>
                  <a:pt x="239623" y="914399"/>
                </a:lnTo>
                <a:lnTo>
                  <a:pt x="234003" y="888999"/>
                </a:lnTo>
                <a:lnTo>
                  <a:pt x="228986" y="876299"/>
                </a:lnTo>
                <a:lnTo>
                  <a:pt x="23478" y="863599"/>
                </a:lnTo>
                <a:lnTo>
                  <a:pt x="14321" y="863599"/>
                </a:lnTo>
                <a:lnTo>
                  <a:pt x="6860" y="850899"/>
                </a:lnTo>
                <a:lnTo>
                  <a:pt x="1838" y="850899"/>
                </a:lnTo>
                <a:lnTo>
                  <a:pt x="0" y="838199"/>
                </a:lnTo>
                <a:lnTo>
                  <a:pt x="0" y="647699"/>
                </a:lnTo>
                <a:lnTo>
                  <a:pt x="1705" y="634999"/>
                </a:lnTo>
                <a:lnTo>
                  <a:pt x="6406" y="634999"/>
                </a:lnTo>
                <a:lnTo>
                  <a:pt x="13485" y="622299"/>
                </a:lnTo>
                <a:lnTo>
                  <a:pt x="22319" y="622299"/>
                </a:lnTo>
                <a:lnTo>
                  <a:pt x="228986" y="609599"/>
                </a:lnTo>
                <a:lnTo>
                  <a:pt x="234003" y="584199"/>
                </a:lnTo>
                <a:lnTo>
                  <a:pt x="239623" y="571499"/>
                </a:lnTo>
                <a:lnTo>
                  <a:pt x="245831" y="558799"/>
                </a:lnTo>
                <a:lnTo>
                  <a:pt x="252614" y="533399"/>
                </a:lnTo>
                <a:lnTo>
                  <a:pt x="260093" y="520699"/>
                </a:lnTo>
                <a:lnTo>
                  <a:pt x="268171" y="507999"/>
                </a:lnTo>
                <a:lnTo>
                  <a:pt x="276845" y="482599"/>
                </a:lnTo>
                <a:lnTo>
                  <a:pt x="286112" y="469899"/>
                </a:lnTo>
                <a:lnTo>
                  <a:pt x="152159" y="317499"/>
                </a:lnTo>
                <a:lnTo>
                  <a:pt x="146903" y="304799"/>
                </a:lnTo>
                <a:lnTo>
                  <a:pt x="145159" y="292099"/>
                </a:lnTo>
                <a:lnTo>
                  <a:pt x="146933" y="292099"/>
                </a:lnTo>
                <a:lnTo>
                  <a:pt x="152234" y="279399"/>
                </a:lnTo>
                <a:lnTo>
                  <a:pt x="285813" y="139699"/>
                </a:lnTo>
                <a:lnTo>
                  <a:pt x="318488" y="139699"/>
                </a:lnTo>
                <a:lnTo>
                  <a:pt x="375694" y="190499"/>
                </a:lnTo>
                <a:lnTo>
                  <a:pt x="304132" y="190499"/>
                </a:lnTo>
                <a:lnTo>
                  <a:pt x="202069" y="292099"/>
                </a:lnTo>
                <a:lnTo>
                  <a:pt x="334003" y="457199"/>
                </a:lnTo>
                <a:lnTo>
                  <a:pt x="338182" y="457199"/>
                </a:lnTo>
                <a:lnTo>
                  <a:pt x="339760" y="469899"/>
                </a:lnTo>
                <a:lnTo>
                  <a:pt x="338787" y="469899"/>
                </a:lnTo>
                <a:lnTo>
                  <a:pt x="335311" y="482599"/>
                </a:lnTo>
                <a:lnTo>
                  <a:pt x="324667" y="495299"/>
                </a:lnTo>
                <a:lnTo>
                  <a:pt x="314730" y="520699"/>
                </a:lnTo>
                <a:lnTo>
                  <a:pt x="305523" y="533399"/>
                </a:lnTo>
                <a:lnTo>
                  <a:pt x="297066" y="558799"/>
                </a:lnTo>
                <a:lnTo>
                  <a:pt x="289430" y="571499"/>
                </a:lnTo>
                <a:lnTo>
                  <a:pt x="282635" y="596899"/>
                </a:lnTo>
                <a:lnTo>
                  <a:pt x="276709" y="609599"/>
                </a:lnTo>
                <a:lnTo>
                  <a:pt x="271681" y="634999"/>
                </a:lnTo>
                <a:lnTo>
                  <a:pt x="268750" y="647699"/>
                </a:lnTo>
                <a:lnTo>
                  <a:pt x="249997" y="647699"/>
                </a:lnTo>
                <a:lnTo>
                  <a:pt x="48190" y="673099"/>
                </a:lnTo>
                <a:lnTo>
                  <a:pt x="48190" y="812799"/>
                </a:lnTo>
                <a:lnTo>
                  <a:pt x="249997" y="825499"/>
                </a:lnTo>
                <a:lnTo>
                  <a:pt x="258043" y="825499"/>
                </a:lnTo>
                <a:lnTo>
                  <a:pt x="264708" y="838199"/>
                </a:lnTo>
                <a:lnTo>
                  <a:pt x="269523" y="838199"/>
                </a:lnTo>
                <a:lnTo>
                  <a:pt x="272017" y="850899"/>
                </a:lnTo>
                <a:lnTo>
                  <a:pt x="277019" y="863599"/>
                </a:lnTo>
                <a:lnTo>
                  <a:pt x="282868" y="888999"/>
                </a:lnTo>
                <a:lnTo>
                  <a:pt x="289545" y="914399"/>
                </a:lnTo>
                <a:lnTo>
                  <a:pt x="297028" y="927099"/>
                </a:lnTo>
                <a:lnTo>
                  <a:pt x="305617" y="952499"/>
                </a:lnTo>
                <a:lnTo>
                  <a:pt x="314987" y="965199"/>
                </a:lnTo>
                <a:lnTo>
                  <a:pt x="325108" y="990599"/>
                </a:lnTo>
                <a:lnTo>
                  <a:pt x="335947" y="1003299"/>
                </a:lnTo>
                <a:lnTo>
                  <a:pt x="339017" y="1015999"/>
                </a:lnTo>
                <a:lnTo>
                  <a:pt x="339620" y="1015999"/>
                </a:lnTo>
                <a:lnTo>
                  <a:pt x="337881" y="1028699"/>
                </a:lnTo>
                <a:lnTo>
                  <a:pt x="333928" y="1028699"/>
                </a:lnTo>
                <a:lnTo>
                  <a:pt x="201994" y="1181099"/>
                </a:lnTo>
                <a:lnTo>
                  <a:pt x="304057" y="1282699"/>
                </a:lnTo>
                <a:lnTo>
                  <a:pt x="382238" y="1282699"/>
                </a:lnTo>
                <a:lnTo>
                  <a:pt x="319834" y="1333499"/>
                </a:lnTo>
                <a:lnTo>
                  <a:pt x="311863" y="1346199"/>
                </a:lnTo>
                <a:close/>
              </a:path>
              <a:path w="1495425" h="1485900">
                <a:moveTo>
                  <a:pt x="1037675" y="330199"/>
                </a:moveTo>
                <a:lnTo>
                  <a:pt x="1008066" y="330199"/>
                </a:lnTo>
                <a:lnTo>
                  <a:pt x="990420" y="317499"/>
                </a:lnTo>
                <a:lnTo>
                  <a:pt x="972218" y="304799"/>
                </a:lnTo>
                <a:lnTo>
                  <a:pt x="953489" y="304799"/>
                </a:lnTo>
                <a:lnTo>
                  <a:pt x="934266" y="292099"/>
                </a:lnTo>
                <a:lnTo>
                  <a:pt x="914692" y="279399"/>
                </a:lnTo>
                <a:lnTo>
                  <a:pt x="1019580" y="279399"/>
                </a:lnTo>
                <a:lnTo>
                  <a:pt x="1175590" y="139699"/>
                </a:lnTo>
                <a:lnTo>
                  <a:pt x="1209611" y="139699"/>
                </a:lnTo>
                <a:lnTo>
                  <a:pt x="1258186" y="190499"/>
                </a:lnTo>
                <a:lnTo>
                  <a:pt x="1191330" y="190499"/>
                </a:lnTo>
                <a:lnTo>
                  <a:pt x="1037675" y="330199"/>
                </a:lnTo>
                <a:close/>
              </a:path>
              <a:path w="1495425" h="1485900">
                <a:moveTo>
                  <a:pt x="486312" y="330199"/>
                </a:moveTo>
                <a:lnTo>
                  <a:pt x="456515" y="330199"/>
                </a:lnTo>
                <a:lnTo>
                  <a:pt x="304132" y="190499"/>
                </a:lnTo>
                <a:lnTo>
                  <a:pt x="375694" y="190499"/>
                </a:lnTo>
                <a:lnTo>
                  <a:pt x="475806" y="279399"/>
                </a:lnTo>
                <a:lnTo>
                  <a:pt x="580355" y="279399"/>
                </a:lnTo>
                <a:lnTo>
                  <a:pt x="541824" y="304799"/>
                </a:lnTo>
                <a:lnTo>
                  <a:pt x="522870" y="304799"/>
                </a:lnTo>
                <a:lnTo>
                  <a:pt x="504358" y="317499"/>
                </a:lnTo>
                <a:lnTo>
                  <a:pt x="486312" y="330199"/>
                </a:lnTo>
                <a:close/>
              </a:path>
              <a:path w="1495425" h="1485900">
                <a:moveTo>
                  <a:pt x="1244607" y="546099"/>
                </a:moveTo>
                <a:lnTo>
                  <a:pt x="1193872" y="546099"/>
                </a:lnTo>
                <a:lnTo>
                  <a:pt x="1191554" y="533399"/>
                </a:lnTo>
                <a:lnTo>
                  <a:pt x="1186657" y="533399"/>
                </a:lnTo>
                <a:lnTo>
                  <a:pt x="1180301" y="520699"/>
                </a:lnTo>
                <a:lnTo>
                  <a:pt x="1173637" y="507999"/>
                </a:lnTo>
                <a:lnTo>
                  <a:pt x="1166679" y="495299"/>
                </a:lnTo>
                <a:lnTo>
                  <a:pt x="1159440" y="482599"/>
                </a:lnTo>
                <a:lnTo>
                  <a:pt x="1156370" y="469899"/>
                </a:lnTo>
                <a:lnTo>
                  <a:pt x="1155767" y="469899"/>
                </a:lnTo>
                <a:lnTo>
                  <a:pt x="1157505" y="457199"/>
                </a:lnTo>
                <a:lnTo>
                  <a:pt x="1161459" y="457199"/>
                </a:lnTo>
                <a:lnTo>
                  <a:pt x="1293393" y="292099"/>
                </a:lnTo>
                <a:lnTo>
                  <a:pt x="1191330" y="190499"/>
                </a:lnTo>
                <a:lnTo>
                  <a:pt x="1258186" y="190499"/>
                </a:lnTo>
                <a:lnTo>
                  <a:pt x="1343190" y="279399"/>
                </a:lnTo>
                <a:lnTo>
                  <a:pt x="1348225" y="292099"/>
                </a:lnTo>
                <a:lnTo>
                  <a:pt x="1350158" y="292099"/>
                </a:lnTo>
                <a:lnTo>
                  <a:pt x="1348916" y="304799"/>
                </a:lnTo>
                <a:lnTo>
                  <a:pt x="1344424" y="317499"/>
                </a:lnTo>
                <a:lnTo>
                  <a:pt x="1209312" y="469899"/>
                </a:lnTo>
                <a:lnTo>
                  <a:pt x="1214793" y="482599"/>
                </a:lnTo>
                <a:lnTo>
                  <a:pt x="1220070" y="482599"/>
                </a:lnTo>
                <a:lnTo>
                  <a:pt x="1225137" y="495299"/>
                </a:lnTo>
                <a:lnTo>
                  <a:pt x="1229987" y="507999"/>
                </a:lnTo>
                <a:lnTo>
                  <a:pt x="1235089" y="520699"/>
                </a:lnTo>
                <a:lnTo>
                  <a:pt x="1239964" y="533399"/>
                </a:lnTo>
                <a:lnTo>
                  <a:pt x="1244607" y="546099"/>
                </a:lnTo>
                <a:close/>
              </a:path>
              <a:path w="1495425" h="1485900">
                <a:moveTo>
                  <a:pt x="599847" y="279399"/>
                </a:moveTo>
                <a:lnTo>
                  <a:pt x="475806" y="279399"/>
                </a:lnTo>
                <a:lnTo>
                  <a:pt x="492009" y="266699"/>
                </a:lnTo>
                <a:lnTo>
                  <a:pt x="619641" y="266699"/>
                </a:lnTo>
                <a:lnTo>
                  <a:pt x="599847" y="279399"/>
                </a:lnTo>
                <a:close/>
              </a:path>
              <a:path w="1495425" h="1485900">
                <a:moveTo>
                  <a:pt x="1019580" y="279399"/>
                </a:moveTo>
                <a:lnTo>
                  <a:pt x="894787" y="279399"/>
                </a:lnTo>
                <a:lnTo>
                  <a:pt x="874574" y="266699"/>
                </a:lnTo>
                <a:lnTo>
                  <a:pt x="1003278" y="266699"/>
                </a:lnTo>
                <a:lnTo>
                  <a:pt x="1019580" y="279399"/>
                </a:lnTo>
                <a:close/>
              </a:path>
              <a:path w="1495425" h="1485900">
                <a:moveTo>
                  <a:pt x="772270" y="1079499"/>
                </a:moveTo>
                <a:lnTo>
                  <a:pt x="747712" y="1079499"/>
                </a:lnTo>
                <a:lnTo>
                  <a:pt x="693713" y="1066799"/>
                </a:lnTo>
                <a:lnTo>
                  <a:pt x="642487" y="1054099"/>
                </a:lnTo>
                <a:lnTo>
                  <a:pt x="594720" y="1041399"/>
                </a:lnTo>
                <a:lnTo>
                  <a:pt x="551095" y="1015999"/>
                </a:lnTo>
                <a:lnTo>
                  <a:pt x="512295" y="977899"/>
                </a:lnTo>
                <a:lnTo>
                  <a:pt x="479027" y="939799"/>
                </a:lnTo>
                <a:lnTo>
                  <a:pt x="451956" y="888999"/>
                </a:lnTo>
                <a:lnTo>
                  <a:pt x="431768" y="850899"/>
                </a:lnTo>
                <a:lnTo>
                  <a:pt x="419151" y="800099"/>
                </a:lnTo>
                <a:lnTo>
                  <a:pt x="414793" y="736599"/>
                </a:lnTo>
                <a:lnTo>
                  <a:pt x="419151" y="685799"/>
                </a:lnTo>
                <a:lnTo>
                  <a:pt x="431768" y="634999"/>
                </a:lnTo>
                <a:lnTo>
                  <a:pt x="451956" y="584199"/>
                </a:lnTo>
                <a:lnTo>
                  <a:pt x="479027" y="546099"/>
                </a:lnTo>
                <a:lnTo>
                  <a:pt x="512295" y="507999"/>
                </a:lnTo>
                <a:lnTo>
                  <a:pt x="551080" y="469899"/>
                </a:lnTo>
                <a:lnTo>
                  <a:pt x="594704" y="444499"/>
                </a:lnTo>
                <a:lnTo>
                  <a:pt x="642477" y="419099"/>
                </a:lnTo>
                <a:lnTo>
                  <a:pt x="693709" y="419099"/>
                </a:lnTo>
                <a:lnTo>
                  <a:pt x="747712" y="406399"/>
                </a:lnTo>
                <a:lnTo>
                  <a:pt x="795935" y="406399"/>
                </a:lnTo>
                <a:lnTo>
                  <a:pt x="842027" y="419099"/>
                </a:lnTo>
                <a:lnTo>
                  <a:pt x="885497" y="444499"/>
                </a:lnTo>
                <a:lnTo>
                  <a:pt x="925855" y="457199"/>
                </a:lnTo>
                <a:lnTo>
                  <a:pt x="701529" y="457199"/>
                </a:lnTo>
                <a:lnTo>
                  <a:pt x="657719" y="469899"/>
                </a:lnTo>
                <a:lnTo>
                  <a:pt x="616868" y="482599"/>
                </a:lnTo>
                <a:lnTo>
                  <a:pt x="579563" y="507999"/>
                </a:lnTo>
                <a:lnTo>
                  <a:pt x="546390" y="546099"/>
                </a:lnTo>
                <a:lnTo>
                  <a:pt x="517937" y="571499"/>
                </a:lnTo>
                <a:lnTo>
                  <a:pt x="494789" y="609599"/>
                </a:lnTo>
                <a:lnTo>
                  <a:pt x="477530" y="647699"/>
                </a:lnTo>
                <a:lnTo>
                  <a:pt x="466745" y="698499"/>
                </a:lnTo>
                <a:lnTo>
                  <a:pt x="463020" y="736599"/>
                </a:lnTo>
                <a:lnTo>
                  <a:pt x="466745" y="787399"/>
                </a:lnTo>
                <a:lnTo>
                  <a:pt x="477530" y="825499"/>
                </a:lnTo>
                <a:lnTo>
                  <a:pt x="494789" y="876299"/>
                </a:lnTo>
                <a:lnTo>
                  <a:pt x="517937" y="914399"/>
                </a:lnTo>
                <a:lnTo>
                  <a:pt x="546390" y="939799"/>
                </a:lnTo>
                <a:lnTo>
                  <a:pt x="579563" y="965199"/>
                </a:lnTo>
                <a:lnTo>
                  <a:pt x="616868" y="990599"/>
                </a:lnTo>
                <a:lnTo>
                  <a:pt x="657719" y="1015999"/>
                </a:lnTo>
                <a:lnTo>
                  <a:pt x="701529" y="1015999"/>
                </a:lnTo>
                <a:lnTo>
                  <a:pt x="747712" y="1028699"/>
                </a:lnTo>
                <a:lnTo>
                  <a:pt x="908283" y="1028699"/>
                </a:lnTo>
                <a:lnTo>
                  <a:pt x="892584" y="1041399"/>
                </a:lnTo>
                <a:lnTo>
                  <a:pt x="876454" y="1054099"/>
                </a:lnTo>
                <a:lnTo>
                  <a:pt x="842971" y="1054099"/>
                </a:lnTo>
                <a:lnTo>
                  <a:pt x="819969" y="1066799"/>
                </a:lnTo>
                <a:lnTo>
                  <a:pt x="796379" y="1066799"/>
                </a:lnTo>
                <a:lnTo>
                  <a:pt x="772270" y="1079499"/>
                </a:lnTo>
                <a:close/>
              </a:path>
              <a:path w="1495425" h="1485900">
                <a:moveTo>
                  <a:pt x="856196" y="863599"/>
                </a:moveTo>
                <a:lnTo>
                  <a:pt x="797266" y="863599"/>
                </a:lnTo>
                <a:lnTo>
                  <a:pt x="804725" y="850899"/>
                </a:lnTo>
                <a:lnTo>
                  <a:pt x="810865" y="838199"/>
                </a:lnTo>
                <a:lnTo>
                  <a:pt x="815515" y="838199"/>
                </a:lnTo>
                <a:lnTo>
                  <a:pt x="818463" y="825499"/>
                </a:lnTo>
                <a:lnTo>
                  <a:pt x="819492" y="812799"/>
                </a:lnTo>
                <a:lnTo>
                  <a:pt x="818468" y="800099"/>
                </a:lnTo>
                <a:lnTo>
                  <a:pt x="866449" y="800099"/>
                </a:lnTo>
                <a:lnTo>
                  <a:pt x="879249" y="749299"/>
                </a:lnTo>
                <a:lnTo>
                  <a:pt x="898334" y="711199"/>
                </a:lnTo>
                <a:lnTo>
                  <a:pt x="923160" y="673099"/>
                </a:lnTo>
                <a:lnTo>
                  <a:pt x="963268" y="622299"/>
                </a:lnTo>
                <a:lnTo>
                  <a:pt x="973769" y="622299"/>
                </a:lnTo>
                <a:lnTo>
                  <a:pt x="984670" y="609599"/>
                </a:lnTo>
                <a:lnTo>
                  <a:pt x="976789" y="571499"/>
                </a:lnTo>
                <a:lnTo>
                  <a:pt x="928537" y="520699"/>
                </a:lnTo>
                <a:lnTo>
                  <a:pt x="900058" y="495299"/>
                </a:lnTo>
                <a:lnTo>
                  <a:pt x="828414" y="469899"/>
                </a:lnTo>
                <a:lnTo>
                  <a:pt x="788986" y="457199"/>
                </a:lnTo>
                <a:lnTo>
                  <a:pt x="925855" y="457199"/>
                </a:lnTo>
                <a:lnTo>
                  <a:pt x="958876" y="482599"/>
                </a:lnTo>
                <a:lnTo>
                  <a:pt x="988676" y="507999"/>
                </a:lnTo>
                <a:lnTo>
                  <a:pt x="1014909" y="546099"/>
                </a:lnTo>
                <a:lnTo>
                  <a:pt x="1037226" y="571499"/>
                </a:lnTo>
                <a:lnTo>
                  <a:pt x="1317590" y="571499"/>
                </a:lnTo>
                <a:lnTo>
                  <a:pt x="1348916" y="596899"/>
                </a:lnTo>
                <a:lnTo>
                  <a:pt x="1123514" y="596899"/>
                </a:lnTo>
                <a:lnTo>
                  <a:pt x="1072930" y="609599"/>
                </a:lnTo>
                <a:lnTo>
                  <a:pt x="1027168" y="634999"/>
                </a:lnTo>
                <a:lnTo>
                  <a:pt x="987317" y="673099"/>
                </a:lnTo>
                <a:lnTo>
                  <a:pt x="954418" y="711199"/>
                </a:lnTo>
                <a:lnTo>
                  <a:pt x="929574" y="761999"/>
                </a:lnTo>
                <a:lnTo>
                  <a:pt x="913871" y="812799"/>
                </a:lnTo>
                <a:lnTo>
                  <a:pt x="909764" y="850899"/>
                </a:lnTo>
                <a:lnTo>
                  <a:pt x="860280" y="850899"/>
                </a:lnTo>
                <a:lnTo>
                  <a:pt x="860276" y="851252"/>
                </a:lnTo>
                <a:lnTo>
                  <a:pt x="856196" y="863599"/>
                </a:lnTo>
                <a:close/>
              </a:path>
              <a:path w="1495425" h="1485900">
                <a:moveTo>
                  <a:pt x="771676" y="571499"/>
                </a:moveTo>
                <a:lnTo>
                  <a:pt x="723673" y="571499"/>
                </a:lnTo>
                <a:lnTo>
                  <a:pt x="723673" y="533399"/>
                </a:lnTo>
                <a:lnTo>
                  <a:pt x="725562" y="520699"/>
                </a:lnTo>
                <a:lnTo>
                  <a:pt x="730711" y="507999"/>
                </a:lnTo>
                <a:lnTo>
                  <a:pt x="764652" y="507999"/>
                </a:lnTo>
                <a:lnTo>
                  <a:pt x="769792" y="520699"/>
                </a:lnTo>
                <a:lnTo>
                  <a:pt x="771676" y="533399"/>
                </a:lnTo>
                <a:lnTo>
                  <a:pt x="771676" y="571499"/>
                </a:lnTo>
                <a:close/>
              </a:path>
              <a:path w="1495425" h="1485900">
                <a:moveTo>
                  <a:pt x="1317590" y="571499"/>
                </a:moveTo>
                <a:lnTo>
                  <a:pt x="1037226" y="571499"/>
                </a:lnTo>
                <a:lnTo>
                  <a:pt x="1069973" y="558799"/>
                </a:lnTo>
                <a:lnTo>
                  <a:pt x="1104464" y="558799"/>
                </a:lnTo>
                <a:lnTo>
                  <a:pt x="1140470" y="546099"/>
                </a:lnTo>
                <a:lnTo>
                  <a:pt x="1249016" y="546099"/>
                </a:lnTo>
                <a:lnTo>
                  <a:pt x="1284204" y="558799"/>
                </a:lnTo>
                <a:lnTo>
                  <a:pt x="1317590" y="571499"/>
                </a:lnTo>
                <a:close/>
              </a:path>
              <a:path w="1495425" h="1485900">
                <a:moveTo>
                  <a:pt x="838671" y="596899"/>
                </a:moveTo>
                <a:lnTo>
                  <a:pt x="656678" y="596899"/>
                </a:lnTo>
                <a:lnTo>
                  <a:pt x="670784" y="584199"/>
                </a:lnTo>
                <a:lnTo>
                  <a:pt x="686895" y="571499"/>
                </a:lnTo>
                <a:lnTo>
                  <a:pt x="808454" y="571499"/>
                </a:lnTo>
                <a:lnTo>
                  <a:pt x="824565" y="584199"/>
                </a:lnTo>
                <a:lnTo>
                  <a:pt x="838671" y="596899"/>
                </a:lnTo>
                <a:close/>
              </a:path>
              <a:path w="1495425" h="1485900">
                <a:moveTo>
                  <a:pt x="866449" y="800099"/>
                </a:moveTo>
                <a:lnTo>
                  <a:pt x="815530" y="800099"/>
                </a:lnTo>
                <a:lnTo>
                  <a:pt x="810881" y="787399"/>
                </a:lnTo>
                <a:lnTo>
                  <a:pt x="804725" y="774699"/>
                </a:lnTo>
                <a:lnTo>
                  <a:pt x="788710" y="774699"/>
                </a:lnTo>
                <a:lnTo>
                  <a:pt x="779264" y="761999"/>
                </a:lnTo>
                <a:lnTo>
                  <a:pt x="687998" y="761999"/>
                </a:lnTo>
                <a:lnTo>
                  <a:pt x="671276" y="749299"/>
                </a:lnTo>
                <a:lnTo>
                  <a:pt x="656678" y="736599"/>
                </a:lnTo>
                <a:lnTo>
                  <a:pt x="644521" y="723899"/>
                </a:lnTo>
                <a:lnTo>
                  <a:pt x="635410" y="711199"/>
                </a:lnTo>
                <a:lnTo>
                  <a:pt x="629643" y="685799"/>
                </a:lnTo>
                <a:lnTo>
                  <a:pt x="627629" y="673099"/>
                </a:lnTo>
                <a:lnTo>
                  <a:pt x="629643" y="647699"/>
                </a:lnTo>
                <a:lnTo>
                  <a:pt x="635410" y="634999"/>
                </a:lnTo>
                <a:lnTo>
                  <a:pt x="644521" y="609599"/>
                </a:lnTo>
                <a:lnTo>
                  <a:pt x="656566" y="596899"/>
                </a:lnTo>
                <a:lnTo>
                  <a:pt x="838783" y="596899"/>
                </a:lnTo>
                <a:lnTo>
                  <a:pt x="850828" y="609599"/>
                </a:lnTo>
                <a:lnTo>
                  <a:pt x="855383" y="622299"/>
                </a:lnTo>
                <a:lnTo>
                  <a:pt x="698083" y="622299"/>
                </a:lnTo>
                <a:lnTo>
                  <a:pt x="690624" y="634999"/>
                </a:lnTo>
                <a:lnTo>
                  <a:pt x="684484" y="634999"/>
                </a:lnTo>
                <a:lnTo>
                  <a:pt x="679834" y="647699"/>
                </a:lnTo>
                <a:lnTo>
                  <a:pt x="676887" y="660399"/>
                </a:lnTo>
                <a:lnTo>
                  <a:pt x="675857" y="673099"/>
                </a:lnTo>
                <a:lnTo>
                  <a:pt x="676881" y="673099"/>
                </a:lnTo>
                <a:lnTo>
                  <a:pt x="679820" y="685799"/>
                </a:lnTo>
                <a:lnTo>
                  <a:pt x="684468" y="698499"/>
                </a:lnTo>
                <a:lnTo>
                  <a:pt x="690624" y="698499"/>
                </a:lnTo>
                <a:lnTo>
                  <a:pt x="698083" y="711199"/>
                </a:lnTo>
                <a:lnTo>
                  <a:pt x="769134" y="711199"/>
                </a:lnTo>
                <a:lnTo>
                  <a:pt x="788905" y="723899"/>
                </a:lnTo>
                <a:lnTo>
                  <a:pt x="807351" y="723899"/>
                </a:lnTo>
                <a:lnTo>
                  <a:pt x="838671" y="749299"/>
                </a:lnTo>
                <a:lnTo>
                  <a:pt x="862704" y="787399"/>
                </a:lnTo>
                <a:lnTo>
                  <a:pt x="866449" y="800099"/>
                </a:lnTo>
                <a:close/>
              </a:path>
              <a:path w="1495425" h="1485900">
                <a:moveTo>
                  <a:pt x="1360592" y="1130299"/>
                </a:moveTo>
                <a:lnTo>
                  <a:pt x="1232154" y="1130299"/>
                </a:lnTo>
                <a:lnTo>
                  <a:pt x="1282738" y="1117599"/>
                </a:lnTo>
                <a:lnTo>
                  <a:pt x="1328499" y="1092199"/>
                </a:lnTo>
                <a:lnTo>
                  <a:pt x="1368351" y="1054099"/>
                </a:lnTo>
                <a:lnTo>
                  <a:pt x="1401206" y="1015999"/>
                </a:lnTo>
                <a:lnTo>
                  <a:pt x="1426027" y="965199"/>
                </a:lnTo>
                <a:lnTo>
                  <a:pt x="1441722" y="914399"/>
                </a:lnTo>
                <a:lnTo>
                  <a:pt x="1447197" y="863599"/>
                </a:lnTo>
                <a:lnTo>
                  <a:pt x="1446650" y="850899"/>
                </a:lnTo>
                <a:lnTo>
                  <a:pt x="1445033" y="825499"/>
                </a:lnTo>
                <a:lnTo>
                  <a:pt x="1442387" y="812799"/>
                </a:lnTo>
                <a:lnTo>
                  <a:pt x="1438673" y="800099"/>
                </a:lnTo>
                <a:lnTo>
                  <a:pt x="1437626" y="787399"/>
                </a:lnTo>
                <a:lnTo>
                  <a:pt x="1436505" y="787399"/>
                </a:lnTo>
                <a:lnTo>
                  <a:pt x="1433551" y="774699"/>
                </a:lnTo>
                <a:lnTo>
                  <a:pt x="1431233" y="774699"/>
                </a:lnTo>
                <a:lnTo>
                  <a:pt x="1427794" y="761999"/>
                </a:lnTo>
                <a:lnTo>
                  <a:pt x="1425327" y="761999"/>
                </a:lnTo>
                <a:lnTo>
                  <a:pt x="1424616" y="749299"/>
                </a:lnTo>
                <a:lnTo>
                  <a:pt x="1419756" y="749299"/>
                </a:lnTo>
                <a:lnTo>
                  <a:pt x="1417924" y="736599"/>
                </a:lnTo>
                <a:lnTo>
                  <a:pt x="1412541" y="736599"/>
                </a:lnTo>
                <a:lnTo>
                  <a:pt x="1411606" y="723899"/>
                </a:lnTo>
                <a:lnTo>
                  <a:pt x="1405737" y="723899"/>
                </a:lnTo>
                <a:lnTo>
                  <a:pt x="1404839" y="711199"/>
                </a:lnTo>
                <a:lnTo>
                  <a:pt x="1397586" y="711199"/>
                </a:lnTo>
                <a:lnTo>
                  <a:pt x="1394110" y="698499"/>
                </a:lnTo>
                <a:lnTo>
                  <a:pt x="1447197" y="698499"/>
                </a:lnTo>
                <a:lnTo>
                  <a:pt x="1447197" y="673099"/>
                </a:lnTo>
                <a:lnTo>
                  <a:pt x="1367155" y="673099"/>
                </a:lnTo>
                <a:lnTo>
                  <a:pt x="1362893" y="660399"/>
                </a:lnTo>
                <a:lnTo>
                  <a:pt x="1355864" y="660399"/>
                </a:lnTo>
                <a:lnTo>
                  <a:pt x="1317637" y="634999"/>
                </a:lnTo>
                <a:lnTo>
                  <a:pt x="1274672" y="609599"/>
                </a:lnTo>
                <a:lnTo>
                  <a:pt x="1227795" y="596899"/>
                </a:lnTo>
                <a:lnTo>
                  <a:pt x="1348916" y="596899"/>
                </a:lnTo>
                <a:lnTo>
                  <a:pt x="1377922" y="609599"/>
                </a:lnTo>
                <a:lnTo>
                  <a:pt x="1471946" y="622299"/>
                </a:lnTo>
                <a:lnTo>
                  <a:pt x="1481104" y="622299"/>
                </a:lnTo>
                <a:lnTo>
                  <a:pt x="1488564" y="634999"/>
                </a:lnTo>
                <a:lnTo>
                  <a:pt x="1493586" y="634999"/>
                </a:lnTo>
                <a:lnTo>
                  <a:pt x="1495425" y="647699"/>
                </a:lnTo>
                <a:lnTo>
                  <a:pt x="1495425" y="838199"/>
                </a:lnTo>
                <a:lnTo>
                  <a:pt x="1494602" y="838199"/>
                </a:lnTo>
                <a:lnTo>
                  <a:pt x="1495088" y="850899"/>
                </a:lnTo>
                <a:lnTo>
                  <a:pt x="1495425" y="850899"/>
                </a:lnTo>
                <a:lnTo>
                  <a:pt x="1495425" y="863599"/>
                </a:lnTo>
                <a:lnTo>
                  <a:pt x="1491267" y="914399"/>
                </a:lnTo>
                <a:lnTo>
                  <a:pt x="1479230" y="965199"/>
                </a:lnTo>
                <a:lnTo>
                  <a:pt x="1459966" y="1015999"/>
                </a:lnTo>
                <a:lnTo>
                  <a:pt x="1434129" y="1054099"/>
                </a:lnTo>
                <a:lnTo>
                  <a:pt x="1402372" y="1092199"/>
                </a:lnTo>
                <a:lnTo>
                  <a:pt x="1375197" y="1117599"/>
                </a:lnTo>
                <a:lnTo>
                  <a:pt x="1360592" y="1130299"/>
                </a:lnTo>
                <a:close/>
              </a:path>
              <a:path w="1495425" h="1485900">
                <a:moveTo>
                  <a:pt x="867720" y="673099"/>
                </a:moveTo>
                <a:lnTo>
                  <a:pt x="819492" y="673099"/>
                </a:lnTo>
                <a:lnTo>
                  <a:pt x="818468" y="660399"/>
                </a:lnTo>
                <a:lnTo>
                  <a:pt x="815530" y="647699"/>
                </a:lnTo>
                <a:lnTo>
                  <a:pt x="810881" y="634999"/>
                </a:lnTo>
                <a:lnTo>
                  <a:pt x="804725" y="634999"/>
                </a:lnTo>
                <a:lnTo>
                  <a:pt x="797266" y="622299"/>
                </a:lnTo>
                <a:lnTo>
                  <a:pt x="855383" y="622299"/>
                </a:lnTo>
                <a:lnTo>
                  <a:pt x="859939" y="634999"/>
                </a:lnTo>
                <a:lnTo>
                  <a:pt x="865706" y="647699"/>
                </a:lnTo>
                <a:lnTo>
                  <a:pt x="867720" y="673099"/>
                </a:lnTo>
                <a:close/>
              </a:path>
              <a:path w="1495425" h="1485900">
                <a:moveTo>
                  <a:pt x="860654" y="685799"/>
                </a:moveTo>
                <a:lnTo>
                  <a:pt x="826558" y="685799"/>
                </a:lnTo>
                <a:lnTo>
                  <a:pt x="821389" y="673099"/>
                </a:lnTo>
                <a:lnTo>
                  <a:pt x="865824" y="673099"/>
                </a:lnTo>
                <a:lnTo>
                  <a:pt x="860654" y="685799"/>
                </a:lnTo>
                <a:close/>
              </a:path>
              <a:path w="1495425" h="1485900">
                <a:moveTo>
                  <a:pt x="1438262" y="685799"/>
                </a:moveTo>
                <a:lnTo>
                  <a:pt x="1377884" y="685799"/>
                </a:lnTo>
                <a:lnTo>
                  <a:pt x="1372052" y="673099"/>
                </a:lnTo>
                <a:lnTo>
                  <a:pt x="1436093" y="673099"/>
                </a:lnTo>
                <a:lnTo>
                  <a:pt x="1438262" y="685799"/>
                </a:lnTo>
                <a:close/>
              </a:path>
              <a:path w="1495425" h="1485900">
                <a:moveTo>
                  <a:pt x="1445963" y="698499"/>
                </a:moveTo>
                <a:lnTo>
                  <a:pt x="1387978" y="698499"/>
                </a:lnTo>
                <a:lnTo>
                  <a:pt x="1386259" y="685799"/>
                </a:lnTo>
                <a:lnTo>
                  <a:pt x="1443384" y="685799"/>
                </a:lnTo>
                <a:lnTo>
                  <a:pt x="1445963" y="698499"/>
                </a:lnTo>
                <a:close/>
              </a:path>
              <a:path w="1495425" h="1485900">
                <a:moveTo>
                  <a:pt x="1177652" y="927099"/>
                </a:moveTo>
                <a:lnTo>
                  <a:pt x="1113343" y="927099"/>
                </a:lnTo>
                <a:lnTo>
                  <a:pt x="1281990" y="749299"/>
                </a:lnTo>
                <a:lnTo>
                  <a:pt x="1315936" y="749299"/>
                </a:lnTo>
                <a:lnTo>
                  <a:pt x="1321242" y="761999"/>
                </a:lnTo>
                <a:lnTo>
                  <a:pt x="1323030" y="774699"/>
                </a:lnTo>
                <a:lnTo>
                  <a:pt x="1321299" y="774699"/>
                </a:lnTo>
                <a:lnTo>
                  <a:pt x="1316048" y="787399"/>
                </a:lnTo>
                <a:lnTo>
                  <a:pt x="1177652" y="927099"/>
                </a:lnTo>
                <a:close/>
              </a:path>
              <a:path w="1495425" h="1485900">
                <a:moveTo>
                  <a:pt x="673961" y="812799"/>
                </a:moveTo>
                <a:lnTo>
                  <a:pt x="629526" y="812799"/>
                </a:lnTo>
                <a:lnTo>
                  <a:pt x="634695" y="800099"/>
                </a:lnTo>
                <a:lnTo>
                  <a:pt x="642360" y="787399"/>
                </a:lnTo>
                <a:lnTo>
                  <a:pt x="661126" y="787399"/>
                </a:lnTo>
                <a:lnTo>
                  <a:pt x="668791" y="800099"/>
                </a:lnTo>
                <a:lnTo>
                  <a:pt x="673961" y="812799"/>
                </a:lnTo>
                <a:close/>
              </a:path>
              <a:path w="1495425" h="1485900">
                <a:moveTo>
                  <a:pt x="824565" y="901699"/>
                </a:moveTo>
                <a:lnTo>
                  <a:pt x="670784" y="901699"/>
                </a:lnTo>
                <a:lnTo>
                  <a:pt x="656678" y="888999"/>
                </a:lnTo>
                <a:lnTo>
                  <a:pt x="644521" y="876299"/>
                </a:lnTo>
                <a:lnTo>
                  <a:pt x="635410" y="850899"/>
                </a:lnTo>
                <a:lnTo>
                  <a:pt x="629643" y="838199"/>
                </a:lnTo>
                <a:lnTo>
                  <a:pt x="627629" y="812799"/>
                </a:lnTo>
                <a:lnTo>
                  <a:pt x="675857" y="812799"/>
                </a:lnTo>
                <a:lnTo>
                  <a:pt x="676881" y="825499"/>
                </a:lnTo>
                <a:lnTo>
                  <a:pt x="679820" y="838199"/>
                </a:lnTo>
                <a:lnTo>
                  <a:pt x="684468" y="838199"/>
                </a:lnTo>
                <a:lnTo>
                  <a:pt x="690624" y="850899"/>
                </a:lnTo>
                <a:lnTo>
                  <a:pt x="698083" y="863599"/>
                </a:lnTo>
                <a:lnTo>
                  <a:pt x="856196" y="863599"/>
                </a:lnTo>
                <a:lnTo>
                  <a:pt x="851158" y="876299"/>
                </a:lnTo>
                <a:lnTo>
                  <a:pt x="845335" y="876299"/>
                </a:lnTo>
                <a:lnTo>
                  <a:pt x="838671" y="888999"/>
                </a:lnTo>
                <a:lnTo>
                  <a:pt x="824565" y="901699"/>
                </a:lnTo>
                <a:close/>
              </a:path>
              <a:path w="1495425" h="1485900">
                <a:moveTo>
                  <a:pt x="860276" y="851252"/>
                </a:moveTo>
                <a:lnTo>
                  <a:pt x="860280" y="850899"/>
                </a:lnTo>
                <a:lnTo>
                  <a:pt x="860276" y="851252"/>
                </a:lnTo>
                <a:close/>
              </a:path>
              <a:path w="1495425" h="1485900">
                <a:moveTo>
                  <a:pt x="1123514" y="1130299"/>
                </a:moveTo>
                <a:lnTo>
                  <a:pt x="994926" y="1130299"/>
                </a:lnTo>
                <a:lnTo>
                  <a:pt x="980321" y="1117599"/>
                </a:lnTo>
                <a:lnTo>
                  <a:pt x="940763" y="1079499"/>
                </a:lnTo>
                <a:lnTo>
                  <a:pt x="908283" y="1028699"/>
                </a:lnTo>
                <a:lnTo>
                  <a:pt x="789476" y="1028699"/>
                </a:lnTo>
                <a:lnTo>
                  <a:pt x="809638" y="1015999"/>
                </a:lnTo>
                <a:lnTo>
                  <a:pt x="829250" y="1015999"/>
                </a:lnTo>
                <a:lnTo>
                  <a:pt x="844086" y="1003299"/>
                </a:lnTo>
                <a:lnTo>
                  <a:pt x="872523" y="1003299"/>
                </a:lnTo>
                <a:lnTo>
                  <a:pt x="886076" y="990599"/>
                </a:lnTo>
                <a:lnTo>
                  <a:pt x="874988" y="965199"/>
                </a:lnTo>
                <a:lnTo>
                  <a:pt x="866851" y="927099"/>
                </a:lnTo>
                <a:lnTo>
                  <a:pt x="861840" y="901699"/>
                </a:lnTo>
                <a:lnTo>
                  <a:pt x="860131" y="863599"/>
                </a:lnTo>
                <a:lnTo>
                  <a:pt x="860276" y="851252"/>
                </a:lnTo>
                <a:lnTo>
                  <a:pt x="860392" y="850899"/>
                </a:lnTo>
                <a:lnTo>
                  <a:pt x="909764" y="850899"/>
                </a:lnTo>
                <a:lnTo>
                  <a:pt x="908396" y="863599"/>
                </a:lnTo>
                <a:lnTo>
                  <a:pt x="913871" y="914399"/>
                </a:lnTo>
                <a:lnTo>
                  <a:pt x="929574" y="965199"/>
                </a:lnTo>
                <a:lnTo>
                  <a:pt x="954418" y="1015999"/>
                </a:lnTo>
                <a:lnTo>
                  <a:pt x="987317" y="1054099"/>
                </a:lnTo>
                <a:lnTo>
                  <a:pt x="1027168" y="1092199"/>
                </a:lnTo>
                <a:lnTo>
                  <a:pt x="1072930" y="1117599"/>
                </a:lnTo>
                <a:lnTo>
                  <a:pt x="1123514" y="1130299"/>
                </a:lnTo>
                <a:close/>
              </a:path>
              <a:path w="1495425" h="1485900">
                <a:moveTo>
                  <a:pt x="1127326" y="977899"/>
                </a:moveTo>
                <a:lnTo>
                  <a:pt x="1091473" y="977899"/>
                </a:lnTo>
                <a:lnTo>
                  <a:pt x="1037002" y="901699"/>
                </a:lnTo>
                <a:lnTo>
                  <a:pt x="1033116" y="888999"/>
                </a:lnTo>
                <a:lnTo>
                  <a:pt x="1032885" y="876299"/>
                </a:lnTo>
                <a:lnTo>
                  <a:pt x="1036124" y="876299"/>
                </a:lnTo>
                <a:lnTo>
                  <a:pt x="1042647" y="863599"/>
                </a:lnTo>
                <a:lnTo>
                  <a:pt x="1076182" y="863599"/>
                </a:lnTo>
                <a:lnTo>
                  <a:pt x="1113343" y="927099"/>
                </a:lnTo>
                <a:lnTo>
                  <a:pt x="1177652" y="927099"/>
                </a:lnTo>
                <a:lnTo>
                  <a:pt x="1127326" y="977899"/>
                </a:lnTo>
                <a:close/>
              </a:path>
              <a:path w="1495425" h="1485900">
                <a:moveTo>
                  <a:pt x="790703" y="914399"/>
                </a:moveTo>
                <a:lnTo>
                  <a:pt x="704646" y="914399"/>
                </a:lnTo>
                <a:lnTo>
                  <a:pt x="686895" y="901699"/>
                </a:lnTo>
                <a:lnTo>
                  <a:pt x="808454" y="901699"/>
                </a:lnTo>
                <a:lnTo>
                  <a:pt x="790703" y="914399"/>
                </a:lnTo>
                <a:close/>
              </a:path>
              <a:path w="1495425" h="1485900">
                <a:moveTo>
                  <a:pt x="769787" y="965199"/>
                </a:moveTo>
                <a:lnTo>
                  <a:pt x="725557" y="965199"/>
                </a:lnTo>
                <a:lnTo>
                  <a:pt x="723673" y="952499"/>
                </a:lnTo>
                <a:lnTo>
                  <a:pt x="723673" y="914399"/>
                </a:lnTo>
                <a:lnTo>
                  <a:pt x="771676" y="914399"/>
                </a:lnTo>
                <a:lnTo>
                  <a:pt x="771676" y="952499"/>
                </a:lnTo>
                <a:lnTo>
                  <a:pt x="769787" y="965199"/>
                </a:lnTo>
                <a:close/>
              </a:path>
              <a:path w="1495425" h="1485900">
                <a:moveTo>
                  <a:pt x="757008" y="977899"/>
                </a:moveTo>
                <a:lnTo>
                  <a:pt x="738325" y="977899"/>
                </a:lnTo>
                <a:lnTo>
                  <a:pt x="730697" y="965199"/>
                </a:lnTo>
                <a:lnTo>
                  <a:pt x="764638" y="965199"/>
                </a:lnTo>
                <a:lnTo>
                  <a:pt x="757008" y="977899"/>
                </a:lnTo>
                <a:close/>
              </a:path>
              <a:path w="1495425" h="1485900">
                <a:moveTo>
                  <a:pt x="1470091" y="1142999"/>
                </a:moveTo>
                <a:lnTo>
                  <a:pt x="885413" y="1142999"/>
                </a:lnTo>
                <a:lnTo>
                  <a:pt x="893199" y="1130299"/>
                </a:lnTo>
                <a:lnTo>
                  <a:pt x="1462313" y="1130299"/>
                </a:lnTo>
                <a:lnTo>
                  <a:pt x="1470091" y="1142999"/>
                </a:lnTo>
                <a:close/>
              </a:path>
              <a:path w="1495425" h="1485900">
                <a:moveTo>
                  <a:pt x="480192" y="1155699"/>
                </a:moveTo>
                <a:lnTo>
                  <a:pt x="464714" y="1155699"/>
                </a:lnTo>
                <a:lnTo>
                  <a:pt x="472432" y="1142999"/>
                </a:lnTo>
                <a:lnTo>
                  <a:pt x="480192" y="1155699"/>
                </a:lnTo>
                <a:close/>
              </a:path>
              <a:path w="1495425" h="1485900">
                <a:moveTo>
                  <a:pt x="1488327" y="1155699"/>
                </a:moveTo>
                <a:lnTo>
                  <a:pt x="867191" y="1155699"/>
                </a:lnTo>
                <a:lnTo>
                  <a:pt x="872244" y="1142999"/>
                </a:lnTo>
                <a:lnTo>
                  <a:pt x="1483274" y="1142999"/>
                </a:lnTo>
                <a:lnTo>
                  <a:pt x="1488327" y="1155699"/>
                </a:lnTo>
                <a:close/>
              </a:path>
              <a:path w="1495425" h="1485900">
                <a:moveTo>
                  <a:pt x="382238" y="1282699"/>
                </a:moveTo>
                <a:lnTo>
                  <a:pt x="304057" y="1282699"/>
                </a:lnTo>
                <a:lnTo>
                  <a:pt x="457712" y="1155699"/>
                </a:lnTo>
                <a:lnTo>
                  <a:pt x="487321" y="1155699"/>
                </a:lnTo>
                <a:lnTo>
                  <a:pt x="504961" y="1168399"/>
                </a:lnTo>
                <a:lnTo>
                  <a:pt x="523155" y="1168399"/>
                </a:lnTo>
                <a:lnTo>
                  <a:pt x="541882" y="1181099"/>
                </a:lnTo>
                <a:lnTo>
                  <a:pt x="561120" y="1193799"/>
                </a:lnTo>
                <a:lnTo>
                  <a:pt x="580695" y="1193799"/>
                </a:lnTo>
                <a:lnTo>
                  <a:pt x="600600" y="1206499"/>
                </a:lnTo>
                <a:lnTo>
                  <a:pt x="475844" y="1206499"/>
                </a:lnTo>
                <a:lnTo>
                  <a:pt x="382238" y="1282699"/>
                </a:lnTo>
                <a:close/>
              </a:path>
              <a:path w="1495425" h="1485900">
                <a:moveTo>
                  <a:pt x="908358" y="1231899"/>
                </a:moveTo>
                <a:lnTo>
                  <a:pt x="860093" y="1231899"/>
                </a:lnTo>
                <a:lnTo>
                  <a:pt x="860093" y="1181099"/>
                </a:lnTo>
                <a:lnTo>
                  <a:pt x="860940" y="1168399"/>
                </a:lnTo>
                <a:lnTo>
                  <a:pt x="863364" y="1155699"/>
                </a:lnTo>
                <a:lnTo>
                  <a:pt x="1492153" y="1155699"/>
                </a:lnTo>
                <a:lnTo>
                  <a:pt x="1494577" y="1168399"/>
                </a:lnTo>
                <a:lnTo>
                  <a:pt x="1495424" y="1181099"/>
                </a:lnTo>
                <a:lnTo>
                  <a:pt x="908358" y="1181099"/>
                </a:lnTo>
                <a:lnTo>
                  <a:pt x="908358" y="1231899"/>
                </a:lnTo>
                <a:close/>
              </a:path>
              <a:path w="1495425" h="1485900">
                <a:moveTo>
                  <a:pt x="1494577" y="1257299"/>
                </a:moveTo>
                <a:lnTo>
                  <a:pt x="786812" y="1257299"/>
                </a:lnTo>
                <a:lnTo>
                  <a:pt x="791864" y="1244599"/>
                </a:lnTo>
                <a:lnTo>
                  <a:pt x="805034" y="1244599"/>
                </a:lnTo>
                <a:lnTo>
                  <a:pt x="812820" y="1231899"/>
                </a:lnTo>
                <a:lnTo>
                  <a:pt x="1447197" y="1231899"/>
                </a:lnTo>
                <a:lnTo>
                  <a:pt x="1447197" y="1181099"/>
                </a:lnTo>
                <a:lnTo>
                  <a:pt x="1495424" y="1181099"/>
                </a:lnTo>
                <a:lnTo>
                  <a:pt x="1495424" y="1244599"/>
                </a:lnTo>
                <a:lnTo>
                  <a:pt x="1494577" y="1257299"/>
                </a:lnTo>
                <a:close/>
              </a:path>
              <a:path w="1495425" h="1485900">
                <a:moveTo>
                  <a:pt x="1450119" y="1485899"/>
                </a:moveTo>
                <a:lnTo>
                  <a:pt x="636943" y="1485899"/>
                </a:lnTo>
                <a:lnTo>
                  <a:pt x="631663" y="1473199"/>
                </a:lnTo>
                <a:lnTo>
                  <a:pt x="629274" y="1460499"/>
                </a:lnTo>
                <a:lnTo>
                  <a:pt x="613572" y="1257299"/>
                </a:lnTo>
                <a:lnTo>
                  <a:pt x="595406" y="1257299"/>
                </a:lnTo>
                <a:lnTo>
                  <a:pt x="577537" y="1244599"/>
                </a:lnTo>
                <a:lnTo>
                  <a:pt x="559984" y="1244599"/>
                </a:lnTo>
                <a:lnTo>
                  <a:pt x="542764" y="1231899"/>
                </a:lnTo>
                <a:lnTo>
                  <a:pt x="525620" y="1231899"/>
                </a:lnTo>
                <a:lnTo>
                  <a:pt x="508743" y="1219199"/>
                </a:lnTo>
                <a:lnTo>
                  <a:pt x="492146" y="1206499"/>
                </a:lnTo>
                <a:lnTo>
                  <a:pt x="620812" y="1206499"/>
                </a:lnTo>
                <a:lnTo>
                  <a:pt x="641312" y="1219199"/>
                </a:lnTo>
                <a:lnTo>
                  <a:pt x="654397" y="1219199"/>
                </a:lnTo>
                <a:lnTo>
                  <a:pt x="658325" y="1231899"/>
                </a:lnTo>
                <a:lnTo>
                  <a:pt x="660080" y="1244599"/>
                </a:lnTo>
                <a:lnTo>
                  <a:pt x="675558" y="1435099"/>
                </a:lnTo>
                <a:lnTo>
                  <a:pt x="1468395" y="1435099"/>
                </a:lnTo>
                <a:lnTo>
                  <a:pt x="1468395" y="1447799"/>
                </a:lnTo>
                <a:lnTo>
                  <a:pt x="1467548" y="1460499"/>
                </a:lnTo>
                <a:lnTo>
                  <a:pt x="1465123" y="1460499"/>
                </a:lnTo>
                <a:lnTo>
                  <a:pt x="1461297" y="1473199"/>
                </a:lnTo>
                <a:lnTo>
                  <a:pt x="1456244" y="1473199"/>
                </a:lnTo>
                <a:lnTo>
                  <a:pt x="1450119" y="1485899"/>
                </a:lnTo>
                <a:close/>
              </a:path>
              <a:path w="1495425" h="1485900">
                <a:moveTo>
                  <a:pt x="1461297" y="1358899"/>
                </a:moveTo>
                <a:lnTo>
                  <a:pt x="780561" y="1358899"/>
                </a:lnTo>
                <a:lnTo>
                  <a:pt x="779714" y="1346199"/>
                </a:lnTo>
                <a:lnTo>
                  <a:pt x="779714" y="1282699"/>
                </a:lnTo>
                <a:lnTo>
                  <a:pt x="780561" y="1269999"/>
                </a:lnTo>
                <a:lnTo>
                  <a:pt x="782985" y="1257299"/>
                </a:lnTo>
                <a:lnTo>
                  <a:pt x="1492153" y="1257299"/>
                </a:lnTo>
                <a:lnTo>
                  <a:pt x="1488327" y="1269999"/>
                </a:lnTo>
                <a:lnTo>
                  <a:pt x="1483274" y="1269999"/>
                </a:lnTo>
                <a:lnTo>
                  <a:pt x="1477149" y="1282699"/>
                </a:lnTo>
                <a:lnTo>
                  <a:pt x="827942" y="1282699"/>
                </a:lnTo>
                <a:lnTo>
                  <a:pt x="827942" y="1333499"/>
                </a:lnTo>
                <a:lnTo>
                  <a:pt x="1426934" y="1333499"/>
                </a:lnTo>
                <a:lnTo>
                  <a:pt x="1435283" y="1346199"/>
                </a:lnTo>
                <a:lnTo>
                  <a:pt x="1456244" y="1346199"/>
                </a:lnTo>
                <a:lnTo>
                  <a:pt x="1461297" y="1358899"/>
                </a:lnTo>
                <a:close/>
              </a:path>
              <a:path w="1495425" h="1485900">
                <a:moveTo>
                  <a:pt x="1415045" y="1333499"/>
                </a:moveTo>
                <a:lnTo>
                  <a:pt x="1366818" y="1333499"/>
                </a:lnTo>
                <a:lnTo>
                  <a:pt x="1366818" y="1282699"/>
                </a:lnTo>
                <a:lnTo>
                  <a:pt x="1415045" y="1282699"/>
                </a:lnTo>
                <a:lnTo>
                  <a:pt x="1415045" y="1333499"/>
                </a:lnTo>
                <a:close/>
              </a:path>
              <a:path w="1495425" h="1485900">
                <a:moveTo>
                  <a:pt x="1468395" y="1435099"/>
                </a:moveTo>
                <a:lnTo>
                  <a:pt x="1420167" y="1435099"/>
                </a:lnTo>
                <a:lnTo>
                  <a:pt x="1420167" y="1384299"/>
                </a:lnTo>
                <a:lnTo>
                  <a:pt x="798006" y="1384299"/>
                </a:lnTo>
                <a:lnTo>
                  <a:pt x="791864" y="1371599"/>
                </a:lnTo>
                <a:lnTo>
                  <a:pt x="786812" y="1371599"/>
                </a:lnTo>
                <a:lnTo>
                  <a:pt x="782985" y="1358899"/>
                </a:lnTo>
                <a:lnTo>
                  <a:pt x="1465123" y="1358899"/>
                </a:lnTo>
                <a:lnTo>
                  <a:pt x="1467548" y="1371599"/>
                </a:lnTo>
                <a:lnTo>
                  <a:pt x="1468395" y="1384299"/>
                </a:lnTo>
                <a:lnTo>
                  <a:pt x="1468395" y="1435099"/>
                </a:lnTo>
                <a:close/>
              </a:path>
              <a:path w="1495425" h="1485900">
                <a:moveTo>
                  <a:pt x="881291" y="1435099"/>
                </a:moveTo>
                <a:lnTo>
                  <a:pt x="833063" y="1435099"/>
                </a:lnTo>
                <a:lnTo>
                  <a:pt x="833063" y="1384299"/>
                </a:lnTo>
                <a:lnTo>
                  <a:pt x="881291" y="1384299"/>
                </a:lnTo>
                <a:lnTo>
                  <a:pt x="881291" y="1435099"/>
                </a:lnTo>
                <a:close/>
              </a:path>
            </a:pathLst>
          </a:custGeom>
          <a:solidFill>
            <a:srgbClr val="000000"/>
          </a:solidFill>
        </p:spPr>
        <p:txBody>
          <a:bodyPr wrap="square" lIns="0" tIns="0" rIns="0" bIns="0" rtlCol="0"/>
          <a:lstStyle/>
          <a:p>
            <a:endParaRPr/>
          </a:p>
        </p:txBody>
      </p:sp>
      <p:sp>
        <p:nvSpPr>
          <p:cNvPr id="8" name="object 8"/>
          <p:cNvSpPr txBox="1">
            <a:spLocks noGrp="1"/>
          </p:cNvSpPr>
          <p:nvPr>
            <p:ph type="title"/>
          </p:nvPr>
        </p:nvSpPr>
        <p:spPr>
          <a:xfrm>
            <a:off x="1499603" y="1657417"/>
            <a:ext cx="5661917" cy="758541"/>
          </a:xfrm>
          <a:prstGeom prst="rect">
            <a:avLst/>
          </a:prstGeom>
        </p:spPr>
        <p:txBody>
          <a:bodyPr vert="horz" wrap="square" lIns="0" tIns="12065" rIns="0" bIns="0" rtlCol="0">
            <a:spAutoFit/>
          </a:bodyPr>
          <a:lstStyle/>
          <a:p>
            <a:pPr marL="12700">
              <a:spcBef>
                <a:spcPts val="100"/>
              </a:spcBef>
            </a:pPr>
            <a:r>
              <a:rPr dirty="0"/>
              <a:t>Implementation</a:t>
            </a:r>
          </a:p>
        </p:txBody>
      </p:sp>
      <p:sp>
        <p:nvSpPr>
          <p:cNvPr id="9" name="object 9"/>
          <p:cNvSpPr/>
          <p:nvPr/>
        </p:nvSpPr>
        <p:spPr>
          <a:xfrm>
            <a:off x="1514843" y="6004547"/>
            <a:ext cx="1627505" cy="1390650"/>
          </a:xfrm>
          <a:custGeom>
            <a:avLst/>
            <a:gdLst/>
            <a:ahLst/>
            <a:cxnLst/>
            <a:rect l="l" t="t" r="r" b="b"/>
            <a:pathLst>
              <a:path w="1627505" h="1390650">
                <a:moveTo>
                  <a:pt x="449262" y="1096124"/>
                </a:moveTo>
                <a:lnTo>
                  <a:pt x="443090" y="1040485"/>
                </a:lnTo>
                <a:lnTo>
                  <a:pt x="422338" y="1000277"/>
                </a:lnTo>
                <a:lnTo>
                  <a:pt x="396316" y="971854"/>
                </a:lnTo>
                <a:lnTo>
                  <a:pt x="389369" y="967333"/>
                </a:lnTo>
                <a:lnTo>
                  <a:pt x="389369" y="1090307"/>
                </a:lnTo>
                <a:lnTo>
                  <a:pt x="380238" y="1122070"/>
                </a:lnTo>
                <a:lnTo>
                  <a:pt x="366687" y="1141056"/>
                </a:lnTo>
                <a:lnTo>
                  <a:pt x="349046" y="1155115"/>
                </a:lnTo>
                <a:lnTo>
                  <a:pt x="328561" y="1163853"/>
                </a:lnTo>
                <a:lnTo>
                  <a:pt x="306463" y="1166888"/>
                </a:lnTo>
                <a:lnTo>
                  <a:pt x="296710" y="1166329"/>
                </a:lnTo>
                <a:lnTo>
                  <a:pt x="242328" y="1136713"/>
                </a:lnTo>
                <a:lnTo>
                  <a:pt x="223481" y="1076909"/>
                </a:lnTo>
                <a:lnTo>
                  <a:pt x="232625" y="1045146"/>
                </a:lnTo>
                <a:lnTo>
                  <a:pt x="266280" y="1010627"/>
                </a:lnTo>
                <a:lnTo>
                  <a:pt x="306349" y="1000277"/>
                </a:lnTo>
                <a:lnTo>
                  <a:pt x="316255" y="1000861"/>
                </a:lnTo>
                <a:lnTo>
                  <a:pt x="370522" y="1030503"/>
                </a:lnTo>
                <a:lnTo>
                  <a:pt x="389369" y="1090307"/>
                </a:lnTo>
                <a:lnTo>
                  <a:pt x="389369" y="967333"/>
                </a:lnTo>
                <a:lnTo>
                  <a:pt x="372592" y="956386"/>
                </a:lnTo>
                <a:lnTo>
                  <a:pt x="346341" y="945819"/>
                </a:lnTo>
                <a:lnTo>
                  <a:pt x="318922" y="940650"/>
                </a:lnTo>
                <a:lnTo>
                  <a:pt x="291033" y="940968"/>
                </a:lnTo>
                <a:lnTo>
                  <a:pt x="237299" y="957935"/>
                </a:lnTo>
                <a:lnTo>
                  <a:pt x="194779" y="993648"/>
                </a:lnTo>
                <a:lnTo>
                  <a:pt x="164922" y="1060932"/>
                </a:lnTo>
                <a:lnTo>
                  <a:pt x="164833" y="1105268"/>
                </a:lnTo>
                <a:lnTo>
                  <a:pt x="178028" y="1147165"/>
                </a:lnTo>
                <a:lnTo>
                  <a:pt x="203504" y="1183424"/>
                </a:lnTo>
                <a:lnTo>
                  <a:pt x="240258" y="1210830"/>
                </a:lnTo>
                <a:lnTo>
                  <a:pt x="289509" y="1226121"/>
                </a:lnTo>
                <a:lnTo>
                  <a:pt x="306565" y="1227112"/>
                </a:lnTo>
                <a:lnTo>
                  <a:pt x="317360" y="1226680"/>
                </a:lnTo>
                <a:lnTo>
                  <a:pt x="375564" y="1209294"/>
                </a:lnTo>
                <a:lnTo>
                  <a:pt x="418084" y="1173581"/>
                </a:lnTo>
                <a:lnTo>
                  <a:pt x="422440" y="1166888"/>
                </a:lnTo>
                <a:lnTo>
                  <a:pt x="433539" y="1149845"/>
                </a:lnTo>
                <a:lnTo>
                  <a:pt x="444106" y="1123556"/>
                </a:lnTo>
                <a:lnTo>
                  <a:pt x="449262" y="1096124"/>
                </a:lnTo>
                <a:close/>
              </a:path>
              <a:path w="1627505" h="1390650">
                <a:moveTo>
                  <a:pt x="612863" y="1078001"/>
                </a:moveTo>
                <a:lnTo>
                  <a:pt x="551167" y="1027785"/>
                </a:lnTo>
                <a:lnTo>
                  <a:pt x="551167" y="1093901"/>
                </a:lnTo>
                <a:lnTo>
                  <a:pt x="549236" y="1115999"/>
                </a:lnTo>
                <a:lnTo>
                  <a:pt x="489496" y="1131557"/>
                </a:lnTo>
                <a:lnTo>
                  <a:pt x="455142" y="1189799"/>
                </a:lnTo>
                <a:lnTo>
                  <a:pt x="451815" y="1201826"/>
                </a:lnTo>
                <a:lnTo>
                  <a:pt x="452069" y="1208062"/>
                </a:lnTo>
                <a:lnTo>
                  <a:pt x="453644" y="1214170"/>
                </a:lnTo>
                <a:lnTo>
                  <a:pt x="472211" y="1264094"/>
                </a:lnTo>
                <a:lnTo>
                  <a:pt x="455231" y="1278356"/>
                </a:lnTo>
                <a:lnTo>
                  <a:pt x="409333" y="1251381"/>
                </a:lnTo>
                <a:lnTo>
                  <a:pt x="403593" y="1248778"/>
                </a:lnTo>
                <a:lnTo>
                  <a:pt x="397510" y="1247432"/>
                </a:lnTo>
                <a:lnTo>
                  <a:pt x="391274" y="1247381"/>
                </a:lnTo>
                <a:lnTo>
                  <a:pt x="385089" y="1248638"/>
                </a:lnTo>
                <a:lnTo>
                  <a:pt x="328460" y="1266507"/>
                </a:lnTo>
                <a:lnTo>
                  <a:pt x="321818" y="1272374"/>
                </a:lnTo>
                <a:lnTo>
                  <a:pt x="296151" y="1328559"/>
                </a:lnTo>
                <a:lnTo>
                  <a:pt x="274066" y="1326629"/>
                </a:lnTo>
                <a:lnTo>
                  <a:pt x="265061" y="1291983"/>
                </a:lnTo>
                <a:lnTo>
                  <a:pt x="258533" y="1266837"/>
                </a:lnTo>
                <a:lnTo>
                  <a:pt x="253009" y="1259890"/>
                </a:lnTo>
                <a:lnTo>
                  <a:pt x="233121" y="1249540"/>
                </a:lnTo>
                <a:lnTo>
                  <a:pt x="200342" y="1232458"/>
                </a:lnTo>
                <a:lnTo>
                  <a:pt x="194475" y="1230147"/>
                </a:lnTo>
                <a:lnTo>
                  <a:pt x="188328" y="1229118"/>
                </a:lnTo>
                <a:lnTo>
                  <a:pt x="182092" y="1229372"/>
                </a:lnTo>
                <a:lnTo>
                  <a:pt x="175983" y="1230947"/>
                </a:lnTo>
                <a:lnTo>
                  <a:pt x="126111" y="1249540"/>
                </a:lnTo>
                <a:lnTo>
                  <a:pt x="111861" y="1232535"/>
                </a:lnTo>
                <a:lnTo>
                  <a:pt x="138811" y="1186599"/>
                </a:lnTo>
                <a:lnTo>
                  <a:pt x="141414" y="1180858"/>
                </a:lnTo>
                <a:lnTo>
                  <a:pt x="142760" y="1174762"/>
                </a:lnTo>
                <a:lnTo>
                  <a:pt x="142811" y="1168514"/>
                </a:lnTo>
                <a:lnTo>
                  <a:pt x="141554" y="1162329"/>
                </a:lnTo>
                <a:lnTo>
                  <a:pt x="123698" y="1105649"/>
                </a:lnTo>
                <a:lnTo>
                  <a:pt x="117830" y="1099007"/>
                </a:lnTo>
                <a:lnTo>
                  <a:pt x="61709" y="1073302"/>
                </a:lnTo>
                <a:lnTo>
                  <a:pt x="63627" y="1051204"/>
                </a:lnTo>
                <a:lnTo>
                  <a:pt x="123367" y="1035659"/>
                </a:lnTo>
                <a:lnTo>
                  <a:pt x="157721" y="977417"/>
                </a:lnTo>
                <a:lnTo>
                  <a:pt x="161061" y="965377"/>
                </a:lnTo>
                <a:lnTo>
                  <a:pt x="160794" y="959142"/>
                </a:lnTo>
                <a:lnTo>
                  <a:pt x="159219" y="953033"/>
                </a:lnTo>
                <a:lnTo>
                  <a:pt x="140652" y="903109"/>
                </a:lnTo>
                <a:lnTo>
                  <a:pt x="157645" y="888847"/>
                </a:lnTo>
                <a:lnTo>
                  <a:pt x="203530" y="915822"/>
                </a:lnTo>
                <a:lnTo>
                  <a:pt x="209270" y="918425"/>
                </a:lnTo>
                <a:lnTo>
                  <a:pt x="215366" y="919772"/>
                </a:lnTo>
                <a:lnTo>
                  <a:pt x="221602" y="919822"/>
                </a:lnTo>
                <a:lnTo>
                  <a:pt x="227774" y="918578"/>
                </a:lnTo>
                <a:lnTo>
                  <a:pt x="284403" y="900696"/>
                </a:lnTo>
                <a:lnTo>
                  <a:pt x="291045" y="894829"/>
                </a:lnTo>
                <a:lnTo>
                  <a:pt x="293776" y="888847"/>
                </a:lnTo>
                <a:lnTo>
                  <a:pt x="308241" y="857199"/>
                </a:lnTo>
                <a:lnTo>
                  <a:pt x="316712" y="838644"/>
                </a:lnTo>
                <a:lnTo>
                  <a:pt x="338810" y="840574"/>
                </a:lnTo>
                <a:lnTo>
                  <a:pt x="354342" y="900366"/>
                </a:lnTo>
                <a:lnTo>
                  <a:pt x="359867" y="907313"/>
                </a:lnTo>
                <a:lnTo>
                  <a:pt x="412534" y="934745"/>
                </a:lnTo>
                <a:lnTo>
                  <a:pt x="418388" y="937056"/>
                </a:lnTo>
                <a:lnTo>
                  <a:pt x="424548" y="938085"/>
                </a:lnTo>
                <a:lnTo>
                  <a:pt x="430784" y="937831"/>
                </a:lnTo>
                <a:lnTo>
                  <a:pt x="436880" y="936256"/>
                </a:lnTo>
                <a:lnTo>
                  <a:pt x="486765" y="917663"/>
                </a:lnTo>
                <a:lnTo>
                  <a:pt x="501015" y="934669"/>
                </a:lnTo>
                <a:lnTo>
                  <a:pt x="474065" y="980605"/>
                </a:lnTo>
                <a:lnTo>
                  <a:pt x="471462" y="986345"/>
                </a:lnTo>
                <a:lnTo>
                  <a:pt x="470115" y="992441"/>
                </a:lnTo>
                <a:lnTo>
                  <a:pt x="470230" y="999540"/>
                </a:lnTo>
                <a:lnTo>
                  <a:pt x="471309" y="1004874"/>
                </a:lnTo>
                <a:lnTo>
                  <a:pt x="489165" y="1061554"/>
                </a:lnTo>
                <a:lnTo>
                  <a:pt x="495033" y="1068197"/>
                </a:lnTo>
                <a:lnTo>
                  <a:pt x="551167" y="1093901"/>
                </a:lnTo>
                <a:lnTo>
                  <a:pt x="551167" y="1027785"/>
                </a:lnTo>
                <a:lnTo>
                  <a:pt x="539889" y="1022616"/>
                </a:lnTo>
                <a:lnTo>
                  <a:pt x="532625" y="999540"/>
                </a:lnTo>
                <a:lnTo>
                  <a:pt x="563549" y="946835"/>
                </a:lnTo>
                <a:lnTo>
                  <a:pt x="566966" y="938174"/>
                </a:lnTo>
                <a:lnTo>
                  <a:pt x="567588" y="929093"/>
                </a:lnTo>
                <a:lnTo>
                  <a:pt x="565467" y="920242"/>
                </a:lnTo>
                <a:lnTo>
                  <a:pt x="529615" y="875245"/>
                </a:lnTo>
                <a:lnTo>
                  <a:pt x="494766" y="852043"/>
                </a:lnTo>
                <a:lnTo>
                  <a:pt x="485660" y="853909"/>
                </a:lnTo>
                <a:lnTo>
                  <a:pt x="428434" y="875245"/>
                </a:lnTo>
                <a:lnTo>
                  <a:pt x="406984" y="864069"/>
                </a:lnTo>
                <a:lnTo>
                  <a:pt x="391617" y="804913"/>
                </a:lnTo>
                <a:lnTo>
                  <a:pt x="300837" y="776884"/>
                </a:lnTo>
                <a:lnTo>
                  <a:pt x="291553" y="777519"/>
                </a:lnTo>
                <a:lnTo>
                  <a:pt x="283095" y="780859"/>
                </a:lnTo>
                <a:lnTo>
                  <a:pt x="276021" y="786574"/>
                </a:lnTo>
                <a:lnTo>
                  <a:pt x="270891" y="794334"/>
                </a:lnTo>
                <a:lnTo>
                  <a:pt x="245491" y="849922"/>
                </a:lnTo>
                <a:lnTo>
                  <a:pt x="222453" y="857199"/>
                </a:lnTo>
                <a:lnTo>
                  <a:pt x="169786" y="826249"/>
                </a:lnTo>
                <a:lnTo>
                  <a:pt x="161137" y="822833"/>
                </a:lnTo>
                <a:lnTo>
                  <a:pt x="152069" y="822210"/>
                </a:lnTo>
                <a:lnTo>
                  <a:pt x="143230" y="824331"/>
                </a:lnTo>
                <a:lnTo>
                  <a:pt x="85801" y="870686"/>
                </a:lnTo>
                <a:lnTo>
                  <a:pt x="75095" y="895096"/>
                </a:lnTo>
                <a:lnTo>
                  <a:pt x="76949" y="904214"/>
                </a:lnTo>
                <a:lnTo>
                  <a:pt x="98259" y="961504"/>
                </a:lnTo>
                <a:lnTo>
                  <a:pt x="87109" y="982954"/>
                </a:lnTo>
                <a:lnTo>
                  <a:pt x="28003" y="998347"/>
                </a:lnTo>
                <a:lnTo>
                  <a:pt x="0" y="1089215"/>
                </a:lnTo>
                <a:lnTo>
                  <a:pt x="635" y="1098499"/>
                </a:lnTo>
                <a:lnTo>
                  <a:pt x="3962" y="1106970"/>
                </a:lnTo>
                <a:lnTo>
                  <a:pt x="9677" y="1114056"/>
                </a:lnTo>
                <a:lnTo>
                  <a:pt x="17424" y="1119187"/>
                </a:lnTo>
                <a:lnTo>
                  <a:pt x="72961" y="1144612"/>
                </a:lnTo>
                <a:lnTo>
                  <a:pt x="80238" y="1167676"/>
                </a:lnTo>
                <a:lnTo>
                  <a:pt x="49301" y="1220381"/>
                </a:lnTo>
                <a:lnTo>
                  <a:pt x="45897" y="1229042"/>
                </a:lnTo>
                <a:lnTo>
                  <a:pt x="45275" y="1238123"/>
                </a:lnTo>
                <a:lnTo>
                  <a:pt x="47396" y="1246974"/>
                </a:lnTo>
                <a:lnTo>
                  <a:pt x="93713" y="1304455"/>
                </a:lnTo>
                <a:lnTo>
                  <a:pt x="118097" y="1315173"/>
                </a:lnTo>
                <a:lnTo>
                  <a:pt x="127203" y="1313307"/>
                </a:lnTo>
                <a:lnTo>
                  <a:pt x="184429" y="1291983"/>
                </a:lnTo>
                <a:lnTo>
                  <a:pt x="205879" y="1303147"/>
                </a:lnTo>
                <a:lnTo>
                  <a:pt x="221246" y="1362303"/>
                </a:lnTo>
                <a:lnTo>
                  <a:pt x="312928" y="1390408"/>
                </a:lnTo>
                <a:lnTo>
                  <a:pt x="313829" y="1390446"/>
                </a:lnTo>
                <a:lnTo>
                  <a:pt x="314718" y="1390446"/>
                </a:lnTo>
                <a:lnTo>
                  <a:pt x="362216" y="1328559"/>
                </a:lnTo>
                <a:lnTo>
                  <a:pt x="367372" y="1317294"/>
                </a:lnTo>
                <a:lnTo>
                  <a:pt x="390423" y="1310017"/>
                </a:lnTo>
                <a:lnTo>
                  <a:pt x="443077" y="1340967"/>
                </a:lnTo>
                <a:lnTo>
                  <a:pt x="451726" y="1344383"/>
                </a:lnTo>
                <a:lnTo>
                  <a:pt x="460794" y="1345006"/>
                </a:lnTo>
                <a:lnTo>
                  <a:pt x="469646" y="1342885"/>
                </a:lnTo>
                <a:lnTo>
                  <a:pt x="477608" y="1338072"/>
                </a:lnTo>
                <a:lnTo>
                  <a:pt x="511009" y="1310017"/>
                </a:lnTo>
                <a:lnTo>
                  <a:pt x="527075" y="1296530"/>
                </a:lnTo>
                <a:lnTo>
                  <a:pt x="533184" y="1289519"/>
                </a:lnTo>
                <a:lnTo>
                  <a:pt x="536803" y="1281163"/>
                </a:lnTo>
                <a:lnTo>
                  <a:pt x="537108" y="1278356"/>
                </a:lnTo>
                <a:lnTo>
                  <a:pt x="537768" y="1272120"/>
                </a:lnTo>
                <a:lnTo>
                  <a:pt x="535914" y="1263002"/>
                </a:lnTo>
                <a:lnTo>
                  <a:pt x="514604" y="1205712"/>
                </a:lnTo>
                <a:lnTo>
                  <a:pt x="525767" y="1184249"/>
                </a:lnTo>
                <a:lnTo>
                  <a:pt x="584860" y="1168869"/>
                </a:lnTo>
                <a:lnTo>
                  <a:pt x="607237" y="1142390"/>
                </a:lnTo>
                <a:lnTo>
                  <a:pt x="612863" y="1078001"/>
                </a:lnTo>
                <a:close/>
              </a:path>
              <a:path w="1627505" h="1390650">
                <a:moveTo>
                  <a:pt x="1627187" y="665822"/>
                </a:moveTo>
                <a:lnTo>
                  <a:pt x="1624965" y="612127"/>
                </a:lnTo>
                <a:lnTo>
                  <a:pt x="1618526" y="559206"/>
                </a:lnTo>
                <a:lnTo>
                  <a:pt x="1613598" y="535063"/>
                </a:lnTo>
                <a:lnTo>
                  <a:pt x="1607908" y="507161"/>
                </a:lnTo>
                <a:lnTo>
                  <a:pt x="1593138" y="456120"/>
                </a:lnTo>
                <a:lnTo>
                  <a:pt x="1574228" y="406196"/>
                </a:lnTo>
                <a:lnTo>
                  <a:pt x="1552257" y="359562"/>
                </a:lnTo>
                <a:lnTo>
                  <a:pt x="1526870" y="314960"/>
                </a:lnTo>
                <a:lnTo>
                  <a:pt x="1498155" y="272516"/>
                </a:lnTo>
                <a:lnTo>
                  <a:pt x="1466151" y="232295"/>
                </a:lnTo>
                <a:lnTo>
                  <a:pt x="1430921" y="194424"/>
                </a:lnTo>
                <a:lnTo>
                  <a:pt x="1405940" y="171348"/>
                </a:lnTo>
                <a:lnTo>
                  <a:pt x="1392936" y="159334"/>
                </a:lnTo>
                <a:lnTo>
                  <a:pt x="1352613" y="127469"/>
                </a:lnTo>
                <a:lnTo>
                  <a:pt x="1310081" y="98894"/>
                </a:lnTo>
                <a:lnTo>
                  <a:pt x="1265428" y="73685"/>
                </a:lnTo>
                <a:lnTo>
                  <a:pt x="1218730" y="51892"/>
                </a:lnTo>
                <a:lnTo>
                  <a:pt x="1168781" y="33172"/>
                </a:lnTo>
                <a:lnTo>
                  <a:pt x="1167587" y="32842"/>
                </a:lnTo>
                <a:lnTo>
                  <a:pt x="1167587" y="839876"/>
                </a:lnTo>
                <a:lnTo>
                  <a:pt x="1167549" y="862774"/>
                </a:lnTo>
                <a:lnTo>
                  <a:pt x="1163904" y="900912"/>
                </a:lnTo>
                <a:lnTo>
                  <a:pt x="1152804" y="937907"/>
                </a:lnTo>
                <a:lnTo>
                  <a:pt x="1134668" y="971994"/>
                </a:lnTo>
                <a:lnTo>
                  <a:pt x="1109865" y="1002334"/>
                </a:lnTo>
                <a:lnTo>
                  <a:pt x="1051610" y="1042987"/>
                </a:lnTo>
                <a:lnTo>
                  <a:pt x="983068" y="1060272"/>
                </a:lnTo>
                <a:lnTo>
                  <a:pt x="983145" y="1100023"/>
                </a:lnTo>
                <a:lnTo>
                  <a:pt x="980884" y="1144778"/>
                </a:lnTo>
                <a:lnTo>
                  <a:pt x="953249" y="1163205"/>
                </a:lnTo>
                <a:lnTo>
                  <a:pt x="941539" y="1160868"/>
                </a:lnTo>
                <a:lnTo>
                  <a:pt x="931976" y="1154442"/>
                </a:lnTo>
                <a:lnTo>
                  <a:pt x="925525" y="1144905"/>
                </a:lnTo>
                <a:lnTo>
                  <a:pt x="923137" y="1133195"/>
                </a:lnTo>
                <a:lnTo>
                  <a:pt x="922972" y="1058595"/>
                </a:lnTo>
                <a:lnTo>
                  <a:pt x="892479" y="1051534"/>
                </a:lnTo>
                <a:lnTo>
                  <a:pt x="836904" y="1023543"/>
                </a:lnTo>
                <a:lnTo>
                  <a:pt x="787793" y="972731"/>
                </a:lnTo>
                <a:lnTo>
                  <a:pt x="769505" y="938720"/>
                </a:lnTo>
                <a:lnTo>
                  <a:pt x="758253" y="901776"/>
                </a:lnTo>
                <a:lnTo>
                  <a:pt x="754354" y="862774"/>
                </a:lnTo>
                <a:lnTo>
                  <a:pt x="754316" y="836079"/>
                </a:lnTo>
                <a:lnTo>
                  <a:pt x="756615" y="824560"/>
                </a:lnTo>
                <a:lnTo>
                  <a:pt x="756704" y="824382"/>
                </a:lnTo>
                <a:lnTo>
                  <a:pt x="763041" y="814920"/>
                </a:lnTo>
                <a:lnTo>
                  <a:pt x="772579" y="808456"/>
                </a:lnTo>
                <a:lnTo>
                  <a:pt x="784275" y="806069"/>
                </a:lnTo>
                <a:lnTo>
                  <a:pt x="795972" y="808405"/>
                </a:lnTo>
                <a:lnTo>
                  <a:pt x="805535" y="814832"/>
                </a:lnTo>
                <a:lnTo>
                  <a:pt x="811987" y="824382"/>
                </a:lnTo>
                <a:lnTo>
                  <a:pt x="814374" y="836079"/>
                </a:lnTo>
                <a:lnTo>
                  <a:pt x="814451" y="862774"/>
                </a:lnTo>
                <a:lnTo>
                  <a:pt x="821575" y="906297"/>
                </a:lnTo>
                <a:lnTo>
                  <a:pt x="841298" y="944219"/>
                </a:lnTo>
                <a:lnTo>
                  <a:pt x="871283" y="974102"/>
                </a:lnTo>
                <a:lnTo>
                  <a:pt x="909256" y="993673"/>
                </a:lnTo>
                <a:lnTo>
                  <a:pt x="952893" y="1000645"/>
                </a:lnTo>
                <a:lnTo>
                  <a:pt x="969683" y="1000607"/>
                </a:lnTo>
                <a:lnTo>
                  <a:pt x="1013282" y="993457"/>
                </a:lnTo>
                <a:lnTo>
                  <a:pt x="1051166" y="973721"/>
                </a:lnTo>
                <a:lnTo>
                  <a:pt x="1081024" y="943698"/>
                </a:lnTo>
                <a:lnTo>
                  <a:pt x="1100582" y="905700"/>
                </a:lnTo>
                <a:lnTo>
                  <a:pt x="1107414" y="862774"/>
                </a:lnTo>
                <a:lnTo>
                  <a:pt x="1107478" y="839876"/>
                </a:lnTo>
                <a:lnTo>
                  <a:pt x="1105954" y="819645"/>
                </a:lnTo>
                <a:lnTo>
                  <a:pt x="1102880" y="806069"/>
                </a:lnTo>
                <a:lnTo>
                  <a:pt x="1101483" y="799871"/>
                </a:lnTo>
                <a:lnTo>
                  <a:pt x="1098372" y="791870"/>
                </a:lnTo>
                <a:lnTo>
                  <a:pt x="1094143" y="780986"/>
                </a:lnTo>
                <a:lnTo>
                  <a:pt x="1084046" y="763231"/>
                </a:lnTo>
                <a:lnTo>
                  <a:pt x="1056767" y="733209"/>
                </a:lnTo>
                <a:lnTo>
                  <a:pt x="1021943" y="712431"/>
                </a:lnTo>
                <a:lnTo>
                  <a:pt x="876249" y="652373"/>
                </a:lnTo>
                <a:lnTo>
                  <a:pt x="850061" y="639254"/>
                </a:lnTo>
                <a:lnTo>
                  <a:pt x="805205" y="602551"/>
                </a:lnTo>
                <a:lnTo>
                  <a:pt x="772655" y="554012"/>
                </a:lnTo>
                <a:lnTo>
                  <a:pt x="755713" y="498551"/>
                </a:lnTo>
                <a:lnTo>
                  <a:pt x="753503" y="469328"/>
                </a:lnTo>
                <a:lnTo>
                  <a:pt x="757224" y="430301"/>
                </a:lnTo>
                <a:lnTo>
                  <a:pt x="768337" y="393319"/>
                </a:lnTo>
                <a:lnTo>
                  <a:pt x="786472" y="359219"/>
                </a:lnTo>
                <a:lnTo>
                  <a:pt x="811276" y="328891"/>
                </a:lnTo>
                <a:lnTo>
                  <a:pt x="862037" y="291846"/>
                </a:lnTo>
                <a:lnTo>
                  <a:pt x="921283" y="272783"/>
                </a:lnTo>
                <a:lnTo>
                  <a:pt x="921169" y="201358"/>
                </a:lnTo>
                <a:lnTo>
                  <a:pt x="923467" y="189776"/>
                </a:lnTo>
                <a:lnTo>
                  <a:pt x="929894" y="180200"/>
                </a:lnTo>
                <a:lnTo>
                  <a:pt x="939431" y="173736"/>
                </a:lnTo>
                <a:lnTo>
                  <a:pt x="951115" y="171348"/>
                </a:lnTo>
                <a:lnTo>
                  <a:pt x="962812" y="173685"/>
                </a:lnTo>
                <a:lnTo>
                  <a:pt x="972375" y="180111"/>
                </a:lnTo>
                <a:lnTo>
                  <a:pt x="978839" y="189649"/>
                </a:lnTo>
                <a:lnTo>
                  <a:pt x="981227" y="201358"/>
                </a:lnTo>
                <a:lnTo>
                  <a:pt x="981367" y="270852"/>
                </a:lnTo>
                <a:lnTo>
                  <a:pt x="1016622" y="276288"/>
                </a:lnTo>
                <a:lnTo>
                  <a:pt x="1080820" y="305257"/>
                </a:lnTo>
                <a:lnTo>
                  <a:pt x="1133360" y="358470"/>
                </a:lnTo>
                <a:lnTo>
                  <a:pt x="1151636" y="392493"/>
                </a:lnTo>
                <a:lnTo>
                  <a:pt x="1162900" y="429425"/>
                </a:lnTo>
                <a:lnTo>
                  <a:pt x="1166787" y="468439"/>
                </a:lnTo>
                <a:lnTo>
                  <a:pt x="1166837" y="505053"/>
                </a:lnTo>
                <a:lnTo>
                  <a:pt x="1164526" y="516636"/>
                </a:lnTo>
                <a:lnTo>
                  <a:pt x="1158113" y="526199"/>
                </a:lnTo>
                <a:lnTo>
                  <a:pt x="1148575" y="532663"/>
                </a:lnTo>
                <a:lnTo>
                  <a:pt x="1136891" y="535063"/>
                </a:lnTo>
                <a:lnTo>
                  <a:pt x="1125194" y="532714"/>
                </a:lnTo>
                <a:lnTo>
                  <a:pt x="1115631" y="526300"/>
                </a:lnTo>
                <a:lnTo>
                  <a:pt x="1109167" y="516750"/>
                </a:lnTo>
                <a:lnTo>
                  <a:pt x="1106779" y="505053"/>
                </a:lnTo>
                <a:lnTo>
                  <a:pt x="1106678" y="468439"/>
                </a:lnTo>
                <a:lnTo>
                  <a:pt x="1099553" y="424916"/>
                </a:lnTo>
                <a:lnTo>
                  <a:pt x="1079830" y="387007"/>
                </a:lnTo>
                <a:lnTo>
                  <a:pt x="1049845" y="357111"/>
                </a:lnTo>
                <a:lnTo>
                  <a:pt x="1011885" y="337540"/>
                </a:lnTo>
                <a:lnTo>
                  <a:pt x="968248" y="330568"/>
                </a:lnTo>
                <a:lnTo>
                  <a:pt x="951458" y="330606"/>
                </a:lnTo>
                <a:lnTo>
                  <a:pt x="907846" y="337769"/>
                </a:lnTo>
                <a:lnTo>
                  <a:pt x="869975" y="357505"/>
                </a:lnTo>
                <a:lnTo>
                  <a:pt x="840105" y="387515"/>
                </a:lnTo>
                <a:lnTo>
                  <a:pt x="820559" y="425513"/>
                </a:lnTo>
                <a:lnTo>
                  <a:pt x="813714" y="468439"/>
                </a:lnTo>
                <a:lnTo>
                  <a:pt x="813600" y="469328"/>
                </a:lnTo>
                <a:lnTo>
                  <a:pt x="815136" y="489559"/>
                </a:lnTo>
                <a:lnTo>
                  <a:pt x="826935" y="528218"/>
                </a:lnTo>
                <a:lnTo>
                  <a:pt x="849604" y="562025"/>
                </a:lnTo>
                <a:lnTo>
                  <a:pt x="880897" y="587629"/>
                </a:lnTo>
                <a:lnTo>
                  <a:pt x="1044841" y="656831"/>
                </a:lnTo>
                <a:lnTo>
                  <a:pt x="1071029" y="669950"/>
                </a:lnTo>
                <a:lnTo>
                  <a:pt x="1115885" y="706653"/>
                </a:lnTo>
                <a:lnTo>
                  <a:pt x="1148435" y="755192"/>
                </a:lnTo>
                <a:lnTo>
                  <a:pt x="1165377" y="810653"/>
                </a:lnTo>
                <a:lnTo>
                  <a:pt x="1167587" y="839876"/>
                </a:lnTo>
                <a:lnTo>
                  <a:pt x="1167587" y="32842"/>
                </a:lnTo>
                <a:lnTo>
                  <a:pt x="1117727" y="18605"/>
                </a:lnTo>
                <a:lnTo>
                  <a:pt x="1065682" y="8204"/>
                </a:lnTo>
                <a:lnTo>
                  <a:pt x="1012786" y="1993"/>
                </a:lnTo>
                <a:lnTo>
                  <a:pt x="959129" y="0"/>
                </a:lnTo>
                <a:lnTo>
                  <a:pt x="905484" y="2222"/>
                </a:lnTo>
                <a:lnTo>
                  <a:pt x="852614" y="8661"/>
                </a:lnTo>
                <a:lnTo>
                  <a:pt x="800620" y="19291"/>
                </a:lnTo>
                <a:lnTo>
                  <a:pt x="749630" y="34074"/>
                </a:lnTo>
                <a:lnTo>
                  <a:pt x="699757" y="52997"/>
                </a:lnTo>
                <a:lnTo>
                  <a:pt x="653161" y="74993"/>
                </a:lnTo>
                <a:lnTo>
                  <a:pt x="608609" y="100406"/>
                </a:lnTo>
                <a:lnTo>
                  <a:pt x="566204" y="129159"/>
                </a:lnTo>
                <a:lnTo>
                  <a:pt x="526021" y="161188"/>
                </a:lnTo>
                <a:lnTo>
                  <a:pt x="488175" y="196443"/>
                </a:lnTo>
                <a:lnTo>
                  <a:pt x="453123" y="234467"/>
                </a:lnTo>
                <a:lnTo>
                  <a:pt x="421284" y="274828"/>
                </a:lnTo>
                <a:lnTo>
                  <a:pt x="392747" y="317398"/>
                </a:lnTo>
                <a:lnTo>
                  <a:pt x="367563" y="362102"/>
                </a:lnTo>
                <a:lnTo>
                  <a:pt x="345782" y="408838"/>
                </a:lnTo>
                <a:lnTo>
                  <a:pt x="327088" y="458838"/>
                </a:lnTo>
                <a:lnTo>
                  <a:pt x="312534" y="509943"/>
                </a:lnTo>
                <a:lnTo>
                  <a:pt x="302145" y="562025"/>
                </a:lnTo>
                <a:lnTo>
                  <a:pt x="295935" y="614972"/>
                </a:lnTo>
                <a:lnTo>
                  <a:pt x="294043" y="665822"/>
                </a:lnTo>
                <a:lnTo>
                  <a:pt x="294068" y="680732"/>
                </a:lnTo>
                <a:lnTo>
                  <a:pt x="294424" y="692746"/>
                </a:lnTo>
                <a:lnTo>
                  <a:pt x="294970" y="704723"/>
                </a:lnTo>
                <a:lnTo>
                  <a:pt x="295744" y="716661"/>
                </a:lnTo>
                <a:lnTo>
                  <a:pt x="297256" y="716635"/>
                </a:lnTo>
                <a:lnTo>
                  <a:pt x="300977" y="716635"/>
                </a:lnTo>
                <a:lnTo>
                  <a:pt x="370395" y="722604"/>
                </a:lnTo>
                <a:lnTo>
                  <a:pt x="420700" y="743610"/>
                </a:lnTo>
                <a:lnTo>
                  <a:pt x="449757" y="789774"/>
                </a:lnTo>
                <a:lnTo>
                  <a:pt x="452920" y="801928"/>
                </a:lnTo>
                <a:lnTo>
                  <a:pt x="464680" y="797547"/>
                </a:lnTo>
                <a:lnTo>
                  <a:pt x="472287" y="795083"/>
                </a:lnTo>
                <a:lnTo>
                  <a:pt x="480060" y="793318"/>
                </a:lnTo>
                <a:lnTo>
                  <a:pt x="487946" y="792238"/>
                </a:lnTo>
                <a:lnTo>
                  <a:pt x="495935" y="791870"/>
                </a:lnTo>
                <a:lnTo>
                  <a:pt x="515632" y="793991"/>
                </a:lnTo>
                <a:lnTo>
                  <a:pt x="550862" y="810387"/>
                </a:lnTo>
                <a:lnTo>
                  <a:pt x="606679" y="873607"/>
                </a:lnTo>
                <a:lnTo>
                  <a:pt x="627418" y="924077"/>
                </a:lnTo>
                <a:lnTo>
                  <a:pt x="625563" y="951331"/>
                </a:lnTo>
                <a:lnTo>
                  <a:pt x="615353" y="977277"/>
                </a:lnTo>
                <a:lnTo>
                  <a:pt x="609003" y="988110"/>
                </a:lnTo>
                <a:lnTo>
                  <a:pt x="620407" y="993343"/>
                </a:lnTo>
                <a:lnTo>
                  <a:pt x="643648" y="1008735"/>
                </a:lnTo>
                <a:lnTo>
                  <a:pt x="660781" y="1029995"/>
                </a:lnTo>
                <a:lnTo>
                  <a:pt x="670801" y="1055420"/>
                </a:lnTo>
                <a:lnTo>
                  <a:pt x="672706" y="1083233"/>
                </a:lnTo>
                <a:lnTo>
                  <a:pt x="667080" y="1147622"/>
                </a:lnTo>
                <a:lnTo>
                  <a:pt x="646099" y="1197978"/>
                </a:lnTo>
                <a:lnTo>
                  <a:pt x="599973" y="1227074"/>
                </a:lnTo>
                <a:lnTo>
                  <a:pt x="598271" y="1227518"/>
                </a:lnTo>
                <a:lnTo>
                  <a:pt x="623277" y="1242974"/>
                </a:lnTo>
                <a:lnTo>
                  <a:pt x="675360" y="1270533"/>
                </a:lnTo>
                <a:lnTo>
                  <a:pt x="752348" y="1301318"/>
                </a:lnTo>
                <a:lnTo>
                  <a:pt x="803402" y="1315885"/>
                </a:lnTo>
                <a:lnTo>
                  <a:pt x="855433" y="1326286"/>
                </a:lnTo>
                <a:lnTo>
                  <a:pt x="908342" y="1332509"/>
                </a:lnTo>
                <a:lnTo>
                  <a:pt x="961986" y="1334503"/>
                </a:lnTo>
                <a:lnTo>
                  <a:pt x="1015631" y="1332280"/>
                </a:lnTo>
                <a:lnTo>
                  <a:pt x="1068514" y="1325841"/>
                </a:lnTo>
                <a:lnTo>
                  <a:pt x="1120495" y="1315212"/>
                </a:lnTo>
                <a:lnTo>
                  <a:pt x="1171498" y="1300429"/>
                </a:lnTo>
                <a:lnTo>
                  <a:pt x="1221371" y="1281493"/>
                </a:lnTo>
                <a:lnTo>
                  <a:pt x="1267968" y="1259497"/>
                </a:lnTo>
                <a:lnTo>
                  <a:pt x="1312519" y="1234097"/>
                </a:lnTo>
                <a:lnTo>
                  <a:pt x="1354924" y="1205344"/>
                </a:lnTo>
                <a:lnTo>
                  <a:pt x="1395107" y="1173314"/>
                </a:lnTo>
                <a:lnTo>
                  <a:pt x="1405953" y="1163205"/>
                </a:lnTo>
                <a:lnTo>
                  <a:pt x="1432953" y="1138059"/>
                </a:lnTo>
                <a:lnTo>
                  <a:pt x="1468005" y="1100023"/>
                </a:lnTo>
                <a:lnTo>
                  <a:pt x="1499831" y="1059675"/>
                </a:lnTo>
                <a:lnTo>
                  <a:pt x="1528381" y="1017104"/>
                </a:lnTo>
                <a:lnTo>
                  <a:pt x="1553565" y="972400"/>
                </a:lnTo>
                <a:lnTo>
                  <a:pt x="1575346" y="925664"/>
                </a:lnTo>
                <a:lnTo>
                  <a:pt x="1594040" y="875665"/>
                </a:lnTo>
                <a:lnTo>
                  <a:pt x="1608594" y="824560"/>
                </a:lnTo>
                <a:lnTo>
                  <a:pt x="1618983" y="772477"/>
                </a:lnTo>
                <a:lnTo>
                  <a:pt x="1625193" y="719518"/>
                </a:lnTo>
                <a:lnTo>
                  <a:pt x="1627187" y="665822"/>
                </a:lnTo>
                <a:close/>
              </a:path>
            </a:pathLst>
          </a:custGeom>
          <a:solidFill>
            <a:srgbClr val="231F20"/>
          </a:solidFill>
        </p:spPr>
        <p:txBody>
          <a:bodyPr wrap="square" lIns="0" tIns="0" rIns="0" bIns="0" rtlCol="0"/>
          <a:lstStyle/>
          <a:p>
            <a:endParaRPr/>
          </a:p>
        </p:txBody>
      </p:sp>
      <p:sp>
        <p:nvSpPr>
          <p:cNvPr id="10" name="Slide Number Placeholder 9">
            <a:extLst>
              <a:ext uri="{FF2B5EF4-FFF2-40B4-BE49-F238E27FC236}">
                <a16:creationId xmlns:a16="http://schemas.microsoft.com/office/drawing/2014/main" id="{C35CA472-EFB9-5902-9F0E-EFD99D65FF7D}"/>
              </a:ext>
            </a:extLst>
          </p:cNvPr>
          <p:cNvSpPr>
            <a:spLocks noGrp="1"/>
          </p:cNvSpPr>
          <p:nvPr>
            <p:ph type="sldNum" sz="quarter" idx="7"/>
          </p:nvPr>
        </p:nvSpPr>
        <p:spPr/>
        <p:txBody>
          <a:bodyPr/>
          <a:lstStyle/>
          <a:p>
            <a:fld id="{B6F15528-21DE-4FAA-801E-634DDDAF4B2B}"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25841" y="2126426"/>
            <a:ext cx="95250" cy="95249"/>
          </a:xfrm>
          <a:prstGeom prst="rect">
            <a:avLst/>
          </a:prstGeom>
        </p:spPr>
      </p:pic>
      <p:pic>
        <p:nvPicPr>
          <p:cNvPr id="3" name="object 3"/>
          <p:cNvPicPr/>
          <p:nvPr/>
        </p:nvPicPr>
        <p:blipFill>
          <a:blip r:embed="rId2" cstate="print"/>
          <a:stretch>
            <a:fillRect/>
          </a:stretch>
        </p:blipFill>
        <p:spPr>
          <a:xfrm>
            <a:off x="1825841" y="2678876"/>
            <a:ext cx="95250" cy="95249"/>
          </a:xfrm>
          <a:prstGeom prst="rect">
            <a:avLst/>
          </a:prstGeom>
        </p:spPr>
      </p:pic>
      <p:pic>
        <p:nvPicPr>
          <p:cNvPr id="4" name="object 4"/>
          <p:cNvPicPr/>
          <p:nvPr/>
        </p:nvPicPr>
        <p:blipFill>
          <a:blip r:embed="rId2" cstate="print"/>
          <a:stretch>
            <a:fillRect/>
          </a:stretch>
        </p:blipFill>
        <p:spPr>
          <a:xfrm>
            <a:off x="1825841" y="3231326"/>
            <a:ext cx="95250" cy="95249"/>
          </a:xfrm>
          <a:prstGeom prst="rect">
            <a:avLst/>
          </a:prstGeom>
        </p:spPr>
      </p:pic>
      <p:pic>
        <p:nvPicPr>
          <p:cNvPr id="5" name="object 5"/>
          <p:cNvPicPr/>
          <p:nvPr/>
        </p:nvPicPr>
        <p:blipFill>
          <a:blip r:embed="rId2" cstate="print"/>
          <a:stretch>
            <a:fillRect/>
          </a:stretch>
        </p:blipFill>
        <p:spPr>
          <a:xfrm>
            <a:off x="1825841" y="3783776"/>
            <a:ext cx="95250" cy="95249"/>
          </a:xfrm>
          <a:prstGeom prst="rect">
            <a:avLst/>
          </a:prstGeom>
        </p:spPr>
      </p:pic>
      <p:pic>
        <p:nvPicPr>
          <p:cNvPr id="6" name="object 6"/>
          <p:cNvPicPr/>
          <p:nvPr/>
        </p:nvPicPr>
        <p:blipFill>
          <a:blip r:embed="rId2" cstate="print"/>
          <a:stretch>
            <a:fillRect/>
          </a:stretch>
        </p:blipFill>
        <p:spPr>
          <a:xfrm>
            <a:off x="1825841" y="4336226"/>
            <a:ext cx="95250" cy="95249"/>
          </a:xfrm>
          <a:prstGeom prst="rect">
            <a:avLst/>
          </a:prstGeom>
        </p:spPr>
      </p:pic>
      <p:sp>
        <p:nvSpPr>
          <p:cNvPr id="7" name="object 7"/>
          <p:cNvSpPr txBox="1"/>
          <p:nvPr/>
        </p:nvSpPr>
        <p:spPr>
          <a:xfrm>
            <a:off x="2069572" y="1770178"/>
            <a:ext cx="9427845" cy="2787650"/>
          </a:xfrm>
          <a:prstGeom prst="rect">
            <a:avLst/>
          </a:prstGeom>
        </p:spPr>
        <p:txBody>
          <a:bodyPr vert="horz" wrap="square" lIns="0" tIns="168910" rIns="0" bIns="0" rtlCol="0">
            <a:spAutoFit/>
          </a:bodyPr>
          <a:lstStyle/>
          <a:p>
            <a:pPr marL="12700">
              <a:lnSpc>
                <a:spcPct val="100000"/>
              </a:lnSpc>
              <a:spcBef>
                <a:spcPts val="1330"/>
              </a:spcBef>
            </a:pPr>
            <a:r>
              <a:rPr sz="2600" dirty="0">
                <a:solidFill>
                  <a:srgbClr val="365B6D"/>
                </a:solidFill>
                <a:latin typeface="Georgia"/>
                <a:cs typeface="Georgia"/>
              </a:rPr>
              <a:t>Demographic</a:t>
            </a:r>
            <a:r>
              <a:rPr sz="2600" spc="245" dirty="0">
                <a:solidFill>
                  <a:srgbClr val="365B6D"/>
                </a:solidFill>
                <a:latin typeface="Georgia"/>
                <a:cs typeface="Georgia"/>
              </a:rPr>
              <a:t> </a:t>
            </a:r>
            <a:r>
              <a:rPr sz="2600" dirty="0">
                <a:solidFill>
                  <a:srgbClr val="365B6D"/>
                </a:solidFill>
                <a:latin typeface="Georgia"/>
                <a:cs typeface="Georgia"/>
              </a:rPr>
              <a:t>analysis-</a:t>
            </a:r>
            <a:r>
              <a:rPr sz="2600" spc="245" dirty="0">
                <a:solidFill>
                  <a:srgbClr val="365B6D"/>
                </a:solidFill>
                <a:latin typeface="Georgia"/>
                <a:cs typeface="Georgia"/>
              </a:rPr>
              <a:t> </a:t>
            </a:r>
            <a:r>
              <a:rPr sz="2600" spc="-10" dirty="0">
                <a:solidFill>
                  <a:srgbClr val="365B6D"/>
                </a:solidFill>
                <a:latin typeface="Georgia"/>
                <a:cs typeface="Georgia"/>
              </a:rPr>
              <a:t>Geography,Gender</a:t>
            </a:r>
            <a:endParaRPr sz="2600">
              <a:latin typeface="Georgia"/>
              <a:cs typeface="Georgia"/>
            </a:endParaRPr>
          </a:p>
          <a:p>
            <a:pPr marL="12700" marR="5080">
              <a:lnSpc>
                <a:spcPct val="139400"/>
              </a:lnSpc>
            </a:pPr>
            <a:r>
              <a:rPr sz="2600" dirty="0">
                <a:solidFill>
                  <a:srgbClr val="365B6D"/>
                </a:solidFill>
                <a:latin typeface="Georgia"/>
                <a:cs typeface="Georgia"/>
              </a:rPr>
              <a:t>Financial</a:t>
            </a:r>
            <a:r>
              <a:rPr sz="2600" spc="105" dirty="0">
                <a:solidFill>
                  <a:srgbClr val="365B6D"/>
                </a:solidFill>
                <a:latin typeface="Georgia"/>
                <a:cs typeface="Georgia"/>
              </a:rPr>
              <a:t> </a:t>
            </a:r>
            <a:r>
              <a:rPr sz="2600" dirty="0">
                <a:solidFill>
                  <a:srgbClr val="365B6D"/>
                </a:solidFill>
                <a:latin typeface="Georgia"/>
                <a:cs typeface="Georgia"/>
              </a:rPr>
              <a:t>Health</a:t>
            </a:r>
            <a:r>
              <a:rPr sz="2600" spc="110" dirty="0">
                <a:solidFill>
                  <a:srgbClr val="365B6D"/>
                </a:solidFill>
                <a:latin typeface="Georgia"/>
                <a:cs typeface="Georgia"/>
              </a:rPr>
              <a:t> </a:t>
            </a:r>
            <a:r>
              <a:rPr sz="2600" dirty="0">
                <a:solidFill>
                  <a:srgbClr val="365B6D"/>
                </a:solidFill>
                <a:latin typeface="Georgia"/>
                <a:cs typeface="Georgia"/>
              </a:rPr>
              <a:t>Analysis</a:t>
            </a:r>
            <a:r>
              <a:rPr sz="2600" spc="110" dirty="0">
                <a:solidFill>
                  <a:srgbClr val="365B6D"/>
                </a:solidFill>
                <a:latin typeface="Georgia"/>
                <a:cs typeface="Georgia"/>
              </a:rPr>
              <a:t> </a:t>
            </a:r>
            <a:r>
              <a:rPr sz="2600" dirty="0">
                <a:solidFill>
                  <a:srgbClr val="365B6D"/>
                </a:solidFill>
                <a:latin typeface="Georgia"/>
                <a:cs typeface="Georgia"/>
              </a:rPr>
              <a:t>-Geography,Credit</a:t>
            </a:r>
            <a:r>
              <a:rPr sz="2600" spc="110" dirty="0">
                <a:solidFill>
                  <a:srgbClr val="365B6D"/>
                </a:solidFill>
                <a:latin typeface="Georgia"/>
                <a:cs typeface="Georgia"/>
              </a:rPr>
              <a:t> </a:t>
            </a:r>
            <a:r>
              <a:rPr sz="2600" dirty="0">
                <a:solidFill>
                  <a:srgbClr val="365B6D"/>
                </a:solidFill>
                <a:latin typeface="Georgia"/>
                <a:cs typeface="Georgia"/>
              </a:rPr>
              <a:t>Score</a:t>
            </a:r>
            <a:r>
              <a:rPr sz="2600" spc="110" dirty="0">
                <a:solidFill>
                  <a:srgbClr val="365B6D"/>
                </a:solidFill>
                <a:latin typeface="Georgia"/>
                <a:cs typeface="Georgia"/>
              </a:rPr>
              <a:t> </a:t>
            </a:r>
            <a:r>
              <a:rPr sz="2600" dirty="0">
                <a:solidFill>
                  <a:srgbClr val="365B6D"/>
                </a:solidFill>
                <a:latin typeface="Georgia"/>
                <a:cs typeface="Georgia"/>
              </a:rPr>
              <a:t>and</a:t>
            </a:r>
            <a:r>
              <a:rPr sz="2600" spc="110" dirty="0">
                <a:solidFill>
                  <a:srgbClr val="365B6D"/>
                </a:solidFill>
                <a:latin typeface="Georgia"/>
                <a:cs typeface="Georgia"/>
              </a:rPr>
              <a:t> </a:t>
            </a:r>
            <a:r>
              <a:rPr sz="2600" spc="-10" dirty="0">
                <a:solidFill>
                  <a:srgbClr val="365B6D"/>
                </a:solidFill>
                <a:latin typeface="Georgia"/>
                <a:cs typeface="Georgia"/>
              </a:rPr>
              <a:t>Balance </a:t>
            </a:r>
            <a:r>
              <a:rPr sz="2600" dirty="0">
                <a:solidFill>
                  <a:srgbClr val="365B6D"/>
                </a:solidFill>
                <a:latin typeface="Georgia"/>
                <a:cs typeface="Georgia"/>
              </a:rPr>
              <a:t>Risk</a:t>
            </a:r>
            <a:r>
              <a:rPr sz="2600" spc="90" dirty="0">
                <a:solidFill>
                  <a:srgbClr val="365B6D"/>
                </a:solidFill>
                <a:latin typeface="Georgia"/>
                <a:cs typeface="Georgia"/>
              </a:rPr>
              <a:t> </a:t>
            </a:r>
            <a:r>
              <a:rPr sz="2600" dirty="0">
                <a:solidFill>
                  <a:srgbClr val="365B6D"/>
                </a:solidFill>
                <a:latin typeface="Georgia"/>
                <a:cs typeface="Georgia"/>
              </a:rPr>
              <a:t>and</a:t>
            </a:r>
            <a:r>
              <a:rPr sz="2600" spc="90" dirty="0">
                <a:solidFill>
                  <a:srgbClr val="365B6D"/>
                </a:solidFill>
                <a:latin typeface="Georgia"/>
                <a:cs typeface="Georgia"/>
              </a:rPr>
              <a:t> </a:t>
            </a:r>
            <a:r>
              <a:rPr sz="2600" dirty="0">
                <a:solidFill>
                  <a:srgbClr val="365B6D"/>
                </a:solidFill>
                <a:latin typeface="Georgia"/>
                <a:cs typeface="Georgia"/>
              </a:rPr>
              <a:t>Churn</a:t>
            </a:r>
            <a:r>
              <a:rPr sz="2600" spc="95" dirty="0">
                <a:solidFill>
                  <a:srgbClr val="365B6D"/>
                </a:solidFill>
                <a:latin typeface="Georgia"/>
                <a:cs typeface="Georgia"/>
              </a:rPr>
              <a:t> </a:t>
            </a:r>
            <a:r>
              <a:rPr sz="2600" dirty="0">
                <a:solidFill>
                  <a:srgbClr val="365B6D"/>
                </a:solidFill>
                <a:latin typeface="Georgia"/>
                <a:cs typeface="Georgia"/>
              </a:rPr>
              <a:t>Analysis-NumOf</a:t>
            </a:r>
            <a:r>
              <a:rPr sz="2600" spc="90" dirty="0">
                <a:solidFill>
                  <a:srgbClr val="365B6D"/>
                </a:solidFill>
                <a:latin typeface="Georgia"/>
                <a:cs typeface="Georgia"/>
              </a:rPr>
              <a:t> </a:t>
            </a:r>
            <a:r>
              <a:rPr sz="2600" dirty="0">
                <a:solidFill>
                  <a:srgbClr val="365B6D"/>
                </a:solidFill>
                <a:latin typeface="Georgia"/>
                <a:cs typeface="Georgia"/>
              </a:rPr>
              <a:t>Product</a:t>
            </a:r>
            <a:r>
              <a:rPr sz="2600" spc="95" dirty="0">
                <a:solidFill>
                  <a:srgbClr val="365B6D"/>
                </a:solidFill>
                <a:latin typeface="Georgia"/>
                <a:cs typeface="Georgia"/>
              </a:rPr>
              <a:t> </a:t>
            </a:r>
            <a:r>
              <a:rPr sz="2600" dirty="0">
                <a:solidFill>
                  <a:srgbClr val="365B6D"/>
                </a:solidFill>
                <a:latin typeface="Georgia"/>
                <a:cs typeface="Georgia"/>
              </a:rPr>
              <a:t>and</a:t>
            </a:r>
            <a:r>
              <a:rPr sz="2600" spc="90" dirty="0">
                <a:solidFill>
                  <a:srgbClr val="365B6D"/>
                </a:solidFill>
                <a:latin typeface="Georgia"/>
                <a:cs typeface="Georgia"/>
              </a:rPr>
              <a:t> </a:t>
            </a:r>
            <a:r>
              <a:rPr sz="2600" dirty="0">
                <a:solidFill>
                  <a:srgbClr val="365B6D"/>
                </a:solidFill>
                <a:latin typeface="Georgia"/>
                <a:cs typeface="Georgia"/>
              </a:rPr>
              <a:t>Card</a:t>
            </a:r>
            <a:r>
              <a:rPr sz="2600" spc="90" dirty="0">
                <a:solidFill>
                  <a:srgbClr val="365B6D"/>
                </a:solidFill>
                <a:latin typeface="Georgia"/>
                <a:cs typeface="Georgia"/>
              </a:rPr>
              <a:t> </a:t>
            </a:r>
            <a:r>
              <a:rPr sz="2600" spc="-20" dirty="0">
                <a:solidFill>
                  <a:srgbClr val="365B6D"/>
                </a:solidFill>
                <a:latin typeface="Georgia"/>
                <a:cs typeface="Georgia"/>
              </a:rPr>
              <a:t>Type </a:t>
            </a:r>
            <a:r>
              <a:rPr sz="2600" dirty="0">
                <a:solidFill>
                  <a:srgbClr val="365B6D"/>
                </a:solidFill>
                <a:latin typeface="Georgia"/>
                <a:cs typeface="Georgia"/>
              </a:rPr>
              <a:t>Cluster</a:t>
            </a:r>
            <a:r>
              <a:rPr sz="2600" spc="85" dirty="0">
                <a:solidFill>
                  <a:srgbClr val="365B6D"/>
                </a:solidFill>
                <a:latin typeface="Georgia"/>
                <a:cs typeface="Georgia"/>
              </a:rPr>
              <a:t> </a:t>
            </a:r>
            <a:r>
              <a:rPr sz="2600" dirty="0">
                <a:solidFill>
                  <a:srgbClr val="365B6D"/>
                </a:solidFill>
                <a:latin typeface="Georgia"/>
                <a:cs typeface="Georgia"/>
              </a:rPr>
              <a:t>Analysis</a:t>
            </a:r>
            <a:r>
              <a:rPr sz="2600" spc="90" dirty="0">
                <a:solidFill>
                  <a:srgbClr val="365B6D"/>
                </a:solidFill>
                <a:latin typeface="Georgia"/>
                <a:cs typeface="Georgia"/>
              </a:rPr>
              <a:t> </a:t>
            </a:r>
            <a:r>
              <a:rPr sz="2600" dirty="0">
                <a:solidFill>
                  <a:srgbClr val="365B6D"/>
                </a:solidFill>
                <a:latin typeface="Georgia"/>
                <a:cs typeface="Georgia"/>
              </a:rPr>
              <a:t>-</a:t>
            </a:r>
            <a:r>
              <a:rPr sz="2600" spc="85" dirty="0">
                <a:solidFill>
                  <a:srgbClr val="365B6D"/>
                </a:solidFill>
                <a:latin typeface="Georgia"/>
                <a:cs typeface="Georgia"/>
              </a:rPr>
              <a:t> </a:t>
            </a:r>
            <a:r>
              <a:rPr sz="2600" dirty="0">
                <a:solidFill>
                  <a:srgbClr val="365B6D"/>
                </a:solidFill>
                <a:latin typeface="Georgia"/>
                <a:cs typeface="Georgia"/>
              </a:rPr>
              <a:t>Tenure,</a:t>
            </a:r>
            <a:r>
              <a:rPr sz="2600" spc="90" dirty="0">
                <a:solidFill>
                  <a:srgbClr val="365B6D"/>
                </a:solidFill>
                <a:latin typeface="Georgia"/>
                <a:cs typeface="Georgia"/>
              </a:rPr>
              <a:t> </a:t>
            </a:r>
            <a:r>
              <a:rPr sz="2600" dirty="0">
                <a:solidFill>
                  <a:srgbClr val="365B6D"/>
                </a:solidFill>
                <a:latin typeface="Georgia"/>
                <a:cs typeface="Georgia"/>
              </a:rPr>
              <a:t>EstimatedSalary,</a:t>
            </a:r>
            <a:r>
              <a:rPr sz="2600" spc="85" dirty="0">
                <a:solidFill>
                  <a:srgbClr val="365B6D"/>
                </a:solidFill>
                <a:latin typeface="Georgia"/>
                <a:cs typeface="Georgia"/>
              </a:rPr>
              <a:t> </a:t>
            </a:r>
            <a:r>
              <a:rPr sz="2600" dirty="0">
                <a:solidFill>
                  <a:srgbClr val="365B6D"/>
                </a:solidFill>
                <a:latin typeface="Georgia"/>
                <a:cs typeface="Georgia"/>
              </a:rPr>
              <a:t>Age,</a:t>
            </a:r>
            <a:r>
              <a:rPr sz="2600" spc="90" dirty="0">
                <a:solidFill>
                  <a:srgbClr val="365B6D"/>
                </a:solidFill>
                <a:latin typeface="Georgia"/>
                <a:cs typeface="Georgia"/>
              </a:rPr>
              <a:t> </a:t>
            </a:r>
            <a:r>
              <a:rPr sz="2600" dirty="0">
                <a:solidFill>
                  <a:srgbClr val="365B6D"/>
                </a:solidFill>
                <a:latin typeface="Georgia"/>
                <a:cs typeface="Georgia"/>
              </a:rPr>
              <a:t>and</a:t>
            </a:r>
            <a:r>
              <a:rPr sz="2600" spc="90" dirty="0">
                <a:solidFill>
                  <a:srgbClr val="365B6D"/>
                </a:solidFill>
                <a:latin typeface="Georgia"/>
                <a:cs typeface="Georgia"/>
              </a:rPr>
              <a:t> </a:t>
            </a:r>
            <a:r>
              <a:rPr sz="2600" spc="-10" dirty="0">
                <a:solidFill>
                  <a:srgbClr val="365B6D"/>
                </a:solidFill>
                <a:latin typeface="Georgia"/>
                <a:cs typeface="Georgia"/>
              </a:rPr>
              <a:t>Complain </a:t>
            </a:r>
            <a:r>
              <a:rPr sz="2600" dirty="0">
                <a:solidFill>
                  <a:srgbClr val="365B6D"/>
                </a:solidFill>
                <a:latin typeface="Georgia"/>
                <a:cs typeface="Georgia"/>
              </a:rPr>
              <a:t>Decision</a:t>
            </a:r>
            <a:r>
              <a:rPr sz="2600" spc="65" dirty="0">
                <a:solidFill>
                  <a:srgbClr val="365B6D"/>
                </a:solidFill>
                <a:latin typeface="Georgia"/>
                <a:cs typeface="Georgia"/>
              </a:rPr>
              <a:t> </a:t>
            </a:r>
            <a:r>
              <a:rPr sz="2600" dirty="0">
                <a:solidFill>
                  <a:srgbClr val="365B6D"/>
                </a:solidFill>
                <a:latin typeface="Georgia"/>
                <a:cs typeface="Georgia"/>
              </a:rPr>
              <a:t>Tree</a:t>
            </a:r>
            <a:r>
              <a:rPr sz="2600" spc="70" dirty="0">
                <a:solidFill>
                  <a:srgbClr val="365B6D"/>
                </a:solidFill>
                <a:latin typeface="Georgia"/>
                <a:cs typeface="Georgia"/>
              </a:rPr>
              <a:t> </a:t>
            </a:r>
            <a:r>
              <a:rPr sz="2600" dirty="0">
                <a:solidFill>
                  <a:srgbClr val="365B6D"/>
                </a:solidFill>
                <a:latin typeface="Georgia"/>
                <a:cs typeface="Georgia"/>
              </a:rPr>
              <a:t>(highest</a:t>
            </a:r>
            <a:r>
              <a:rPr sz="2600" spc="70" dirty="0">
                <a:solidFill>
                  <a:srgbClr val="365B6D"/>
                </a:solidFill>
                <a:latin typeface="Georgia"/>
                <a:cs typeface="Georgia"/>
              </a:rPr>
              <a:t> </a:t>
            </a:r>
            <a:r>
              <a:rPr sz="2600" spc="-10" dirty="0">
                <a:solidFill>
                  <a:srgbClr val="365B6D"/>
                </a:solidFill>
                <a:latin typeface="Georgia"/>
                <a:cs typeface="Georgia"/>
              </a:rPr>
              <a:t>accuracy)</a:t>
            </a:r>
            <a:endParaRPr sz="2600">
              <a:latin typeface="Georgia"/>
              <a:cs typeface="Georgia"/>
            </a:endParaRPr>
          </a:p>
        </p:txBody>
      </p:sp>
      <p:pic>
        <p:nvPicPr>
          <p:cNvPr id="8" name="object 8"/>
          <p:cNvPicPr/>
          <p:nvPr/>
        </p:nvPicPr>
        <p:blipFill>
          <a:blip r:embed="rId3" cstate="print"/>
          <a:stretch>
            <a:fillRect/>
          </a:stretch>
        </p:blipFill>
        <p:spPr>
          <a:xfrm>
            <a:off x="7620000" y="4286250"/>
            <a:ext cx="6572249" cy="3781424"/>
          </a:xfrm>
          <a:prstGeom prst="rect">
            <a:avLst/>
          </a:prstGeom>
        </p:spPr>
      </p:pic>
      <p:sp>
        <p:nvSpPr>
          <p:cNvPr id="9" name="object 9"/>
          <p:cNvSpPr txBox="1">
            <a:spLocks noGrp="1"/>
          </p:cNvSpPr>
          <p:nvPr>
            <p:ph type="title"/>
          </p:nvPr>
        </p:nvSpPr>
        <p:spPr>
          <a:xfrm>
            <a:off x="1463871" y="795718"/>
            <a:ext cx="5281930" cy="764540"/>
          </a:xfrm>
          <a:prstGeom prst="rect">
            <a:avLst/>
          </a:prstGeom>
        </p:spPr>
        <p:txBody>
          <a:bodyPr vert="horz" wrap="square" lIns="0" tIns="12700" rIns="0" bIns="0" rtlCol="0">
            <a:spAutoFit/>
          </a:bodyPr>
          <a:lstStyle/>
          <a:p>
            <a:pPr marL="12700">
              <a:lnSpc>
                <a:spcPct val="100000"/>
              </a:lnSpc>
              <a:spcBef>
                <a:spcPts val="100"/>
              </a:spcBef>
            </a:pPr>
            <a:r>
              <a:rPr dirty="0"/>
              <a:t>Results</a:t>
            </a:r>
            <a:r>
              <a:rPr lang="en-US" spc="-5" dirty="0"/>
              <a:t> &amp;</a:t>
            </a:r>
            <a:r>
              <a:rPr dirty="0"/>
              <a:t> </a:t>
            </a:r>
            <a:r>
              <a:rPr spc="-10" dirty="0"/>
              <a:t>Findings</a:t>
            </a:r>
          </a:p>
        </p:txBody>
      </p:sp>
      <p:sp>
        <p:nvSpPr>
          <p:cNvPr id="10" name="object 10"/>
          <p:cNvSpPr/>
          <p:nvPr/>
        </p:nvSpPr>
        <p:spPr>
          <a:xfrm>
            <a:off x="14324970" y="1369251"/>
            <a:ext cx="128270" cy="1054100"/>
          </a:xfrm>
          <a:custGeom>
            <a:avLst/>
            <a:gdLst/>
            <a:ahLst/>
            <a:cxnLst/>
            <a:rect l="l" t="t" r="r" b="b"/>
            <a:pathLst>
              <a:path w="128269" h="1054100">
                <a:moveTo>
                  <a:pt x="128156" y="1053798"/>
                </a:moveTo>
                <a:lnTo>
                  <a:pt x="0" y="1053798"/>
                </a:lnTo>
                <a:lnTo>
                  <a:pt x="0" y="0"/>
                </a:lnTo>
                <a:lnTo>
                  <a:pt x="128156" y="0"/>
                </a:lnTo>
                <a:lnTo>
                  <a:pt x="128156" y="1053798"/>
                </a:lnTo>
                <a:close/>
              </a:path>
            </a:pathLst>
          </a:custGeom>
          <a:solidFill>
            <a:srgbClr val="000000"/>
          </a:solidFill>
        </p:spPr>
        <p:txBody>
          <a:bodyPr wrap="square" lIns="0" tIns="0" rIns="0" bIns="0" rtlCol="0"/>
          <a:lstStyle/>
          <a:p>
            <a:endParaRPr/>
          </a:p>
        </p:txBody>
      </p:sp>
      <p:sp>
        <p:nvSpPr>
          <p:cNvPr id="11" name="object 11"/>
          <p:cNvSpPr/>
          <p:nvPr/>
        </p:nvSpPr>
        <p:spPr>
          <a:xfrm>
            <a:off x="12883212" y="2327250"/>
            <a:ext cx="128270" cy="95885"/>
          </a:xfrm>
          <a:custGeom>
            <a:avLst/>
            <a:gdLst/>
            <a:ahLst/>
            <a:cxnLst/>
            <a:rect l="l" t="t" r="r" b="b"/>
            <a:pathLst>
              <a:path w="128269" h="95885">
                <a:moveTo>
                  <a:pt x="128156" y="95799"/>
                </a:moveTo>
                <a:lnTo>
                  <a:pt x="0" y="95799"/>
                </a:lnTo>
                <a:lnTo>
                  <a:pt x="0" y="0"/>
                </a:lnTo>
                <a:lnTo>
                  <a:pt x="128156" y="0"/>
                </a:lnTo>
                <a:lnTo>
                  <a:pt x="128156" y="95799"/>
                </a:lnTo>
                <a:close/>
              </a:path>
            </a:pathLst>
          </a:custGeom>
          <a:solidFill>
            <a:srgbClr val="000000"/>
          </a:solidFill>
        </p:spPr>
        <p:txBody>
          <a:bodyPr wrap="square" lIns="0" tIns="0" rIns="0" bIns="0" rtlCol="0"/>
          <a:lstStyle/>
          <a:p>
            <a:endParaRPr/>
          </a:p>
        </p:txBody>
      </p:sp>
      <p:sp>
        <p:nvSpPr>
          <p:cNvPr id="12" name="object 12"/>
          <p:cNvSpPr/>
          <p:nvPr/>
        </p:nvSpPr>
        <p:spPr>
          <a:xfrm>
            <a:off x="13171565" y="2263383"/>
            <a:ext cx="128270" cy="160020"/>
          </a:xfrm>
          <a:custGeom>
            <a:avLst/>
            <a:gdLst/>
            <a:ahLst/>
            <a:cxnLst/>
            <a:rect l="l" t="t" r="r" b="b"/>
            <a:pathLst>
              <a:path w="128269" h="160019">
                <a:moveTo>
                  <a:pt x="128156" y="159666"/>
                </a:moveTo>
                <a:lnTo>
                  <a:pt x="0" y="159666"/>
                </a:lnTo>
                <a:lnTo>
                  <a:pt x="0" y="0"/>
                </a:lnTo>
                <a:lnTo>
                  <a:pt x="128156" y="0"/>
                </a:lnTo>
                <a:lnTo>
                  <a:pt x="128156" y="159666"/>
                </a:lnTo>
                <a:close/>
              </a:path>
            </a:pathLst>
          </a:custGeom>
          <a:solidFill>
            <a:srgbClr val="000000"/>
          </a:solidFill>
        </p:spPr>
        <p:txBody>
          <a:bodyPr wrap="square" lIns="0" tIns="0" rIns="0" bIns="0" rtlCol="0"/>
          <a:lstStyle/>
          <a:p>
            <a:endParaRPr/>
          </a:p>
        </p:txBody>
      </p:sp>
      <p:grpSp>
        <p:nvGrpSpPr>
          <p:cNvPr id="13" name="object 13"/>
          <p:cNvGrpSpPr/>
          <p:nvPr/>
        </p:nvGrpSpPr>
        <p:grpSpPr>
          <a:xfrm>
            <a:off x="12626540" y="605304"/>
            <a:ext cx="1635125" cy="1818005"/>
            <a:chOff x="12626540" y="605304"/>
            <a:chExt cx="1635125" cy="1818005"/>
          </a:xfrm>
        </p:grpSpPr>
        <p:sp>
          <p:nvSpPr>
            <p:cNvPr id="14" name="object 14"/>
            <p:cNvSpPr/>
            <p:nvPr/>
          </p:nvSpPr>
          <p:spPr>
            <a:xfrm>
              <a:off x="12993662" y="605306"/>
              <a:ext cx="1171575" cy="1818005"/>
            </a:xfrm>
            <a:custGeom>
              <a:avLst/>
              <a:gdLst/>
              <a:ahLst/>
              <a:cxnLst/>
              <a:rect l="l" t="t" r="r" b="b"/>
              <a:pathLst>
                <a:path w="1171575" h="1818005">
                  <a:moveTo>
                    <a:pt x="594398" y="1594218"/>
                  </a:moveTo>
                  <a:lnTo>
                    <a:pt x="466242" y="1594218"/>
                  </a:lnTo>
                  <a:lnTo>
                    <a:pt x="466242" y="1817751"/>
                  </a:lnTo>
                  <a:lnTo>
                    <a:pt x="594398" y="1817751"/>
                  </a:lnTo>
                  <a:lnTo>
                    <a:pt x="594398" y="1594218"/>
                  </a:lnTo>
                  <a:close/>
                </a:path>
                <a:path w="1171575" h="1818005">
                  <a:moveTo>
                    <a:pt x="851916" y="497928"/>
                  </a:moveTo>
                  <a:lnTo>
                    <a:pt x="849769" y="451281"/>
                  </a:lnTo>
                  <a:lnTo>
                    <a:pt x="840714" y="405879"/>
                  </a:lnTo>
                  <a:lnTo>
                    <a:pt x="825347" y="362470"/>
                  </a:lnTo>
                  <a:lnTo>
                    <a:pt x="806411" y="325691"/>
                  </a:lnTo>
                  <a:lnTo>
                    <a:pt x="778040" y="283591"/>
                  </a:lnTo>
                  <a:lnTo>
                    <a:pt x="747255" y="249161"/>
                  </a:lnTo>
                  <a:lnTo>
                    <a:pt x="736473" y="239750"/>
                  </a:lnTo>
                  <a:lnTo>
                    <a:pt x="736473" y="490004"/>
                  </a:lnTo>
                  <a:lnTo>
                    <a:pt x="736473" y="505498"/>
                  </a:lnTo>
                  <a:lnTo>
                    <a:pt x="730402" y="551472"/>
                  </a:lnTo>
                  <a:lnTo>
                    <a:pt x="715467" y="595401"/>
                  </a:lnTo>
                  <a:lnTo>
                    <a:pt x="692226" y="635571"/>
                  </a:lnTo>
                  <a:lnTo>
                    <a:pt x="667054" y="664984"/>
                  </a:lnTo>
                  <a:lnTo>
                    <a:pt x="657999" y="669544"/>
                  </a:lnTo>
                  <a:lnTo>
                    <a:pt x="653656" y="669531"/>
                  </a:lnTo>
                  <a:lnTo>
                    <a:pt x="639826" y="651560"/>
                  </a:lnTo>
                  <a:lnTo>
                    <a:pt x="640207" y="649528"/>
                  </a:lnTo>
                  <a:lnTo>
                    <a:pt x="641794" y="645642"/>
                  </a:lnTo>
                  <a:lnTo>
                    <a:pt x="642924" y="643915"/>
                  </a:lnTo>
                  <a:lnTo>
                    <a:pt x="644398" y="642404"/>
                  </a:lnTo>
                  <a:lnTo>
                    <a:pt x="649147" y="637667"/>
                  </a:lnTo>
                  <a:lnTo>
                    <a:pt x="653656" y="632701"/>
                  </a:lnTo>
                  <a:lnTo>
                    <a:pt x="677062" y="600075"/>
                  </a:lnTo>
                  <a:lnTo>
                    <a:pt x="693661" y="563537"/>
                  </a:lnTo>
                  <a:lnTo>
                    <a:pt x="702779" y="524459"/>
                  </a:lnTo>
                  <a:lnTo>
                    <a:pt x="704380" y="505498"/>
                  </a:lnTo>
                  <a:lnTo>
                    <a:pt x="704380" y="490004"/>
                  </a:lnTo>
                  <a:lnTo>
                    <a:pt x="699185" y="451281"/>
                  </a:lnTo>
                  <a:lnTo>
                    <a:pt x="686257" y="413283"/>
                  </a:lnTo>
                  <a:lnTo>
                    <a:pt x="666165" y="378536"/>
                  </a:lnTo>
                  <a:lnTo>
                    <a:pt x="642874" y="351599"/>
                  </a:lnTo>
                  <a:lnTo>
                    <a:pt x="641692" y="349872"/>
                  </a:lnTo>
                  <a:lnTo>
                    <a:pt x="640016" y="345948"/>
                  </a:lnTo>
                  <a:lnTo>
                    <a:pt x="639597" y="343890"/>
                  </a:lnTo>
                  <a:lnTo>
                    <a:pt x="639572" y="339636"/>
                  </a:lnTo>
                  <a:lnTo>
                    <a:pt x="639978" y="337578"/>
                  </a:lnTo>
                  <a:lnTo>
                    <a:pt x="653554" y="325691"/>
                  </a:lnTo>
                  <a:lnTo>
                    <a:pt x="657834" y="325716"/>
                  </a:lnTo>
                  <a:lnTo>
                    <a:pt x="659892" y="326148"/>
                  </a:lnTo>
                  <a:lnTo>
                    <a:pt x="663829" y="327812"/>
                  </a:lnTo>
                  <a:lnTo>
                    <a:pt x="665556" y="328993"/>
                  </a:lnTo>
                  <a:lnTo>
                    <a:pt x="667054" y="330517"/>
                  </a:lnTo>
                  <a:lnTo>
                    <a:pt x="672541" y="335991"/>
                  </a:lnTo>
                  <a:lnTo>
                    <a:pt x="700849" y="372808"/>
                  </a:lnTo>
                  <a:lnTo>
                    <a:pt x="721410" y="414413"/>
                  </a:lnTo>
                  <a:lnTo>
                    <a:pt x="733437" y="459219"/>
                  </a:lnTo>
                  <a:lnTo>
                    <a:pt x="736473" y="490004"/>
                  </a:lnTo>
                  <a:lnTo>
                    <a:pt x="736473" y="239750"/>
                  </a:lnTo>
                  <a:lnTo>
                    <a:pt x="674306" y="193001"/>
                  </a:lnTo>
                  <a:lnTo>
                    <a:pt x="633323" y="172326"/>
                  </a:lnTo>
                  <a:lnTo>
                    <a:pt x="590092" y="157314"/>
                  </a:lnTo>
                  <a:lnTo>
                    <a:pt x="545211" y="148488"/>
                  </a:lnTo>
                  <a:lnTo>
                    <a:pt x="499249" y="146380"/>
                  </a:lnTo>
                  <a:lnTo>
                    <a:pt x="453288" y="148488"/>
                  </a:lnTo>
                  <a:lnTo>
                    <a:pt x="408406" y="157314"/>
                  </a:lnTo>
                  <a:lnTo>
                    <a:pt x="365175" y="172326"/>
                  </a:lnTo>
                  <a:lnTo>
                    <a:pt x="324192" y="192989"/>
                  </a:lnTo>
                  <a:lnTo>
                    <a:pt x="286016" y="218770"/>
                  </a:lnTo>
                  <a:lnTo>
                    <a:pt x="251244" y="249148"/>
                  </a:lnTo>
                  <a:lnTo>
                    <a:pt x="220459" y="283578"/>
                  </a:lnTo>
                  <a:lnTo>
                    <a:pt x="194233" y="321525"/>
                  </a:lnTo>
                  <a:lnTo>
                    <a:pt x="173151" y="362470"/>
                  </a:lnTo>
                  <a:lnTo>
                    <a:pt x="157797" y="405879"/>
                  </a:lnTo>
                  <a:lnTo>
                    <a:pt x="148742" y="451205"/>
                  </a:lnTo>
                  <a:lnTo>
                    <a:pt x="146583" y="497928"/>
                  </a:lnTo>
                  <a:lnTo>
                    <a:pt x="149136" y="544677"/>
                  </a:lnTo>
                  <a:lnTo>
                    <a:pt x="158254" y="589915"/>
                  </a:lnTo>
                  <a:lnTo>
                    <a:pt x="173418" y="633171"/>
                  </a:lnTo>
                  <a:lnTo>
                    <a:pt x="194132" y="673900"/>
                  </a:lnTo>
                  <a:lnTo>
                    <a:pt x="219900" y="711631"/>
                  </a:lnTo>
                  <a:lnTo>
                    <a:pt x="250202" y="745845"/>
                  </a:lnTo>
                  <a:lnTo>
                    <a:pt x="284543" y="776046"/>
                  </a:lnTo>
                  <a:lnTo>
                    <a:pt x="322427" y="801725"/>
                  </a:lnTo>
                  <a:lnTo>
                    <a:pt x="363347" y="822375"/>
                  </a:lnTo>
                  <a:lnTo>
                    <a:pt x="406781" y="837488"/>
                  </a:lnTo>
                  <a:lnTo>
                    <a:pt x="452259" y="846582"/>
                  </a:lnTo>
                  <a:lnTo>
                    <a:pt x="499249" y="849134"/>
                  </a:lnTo>
                  <a:lnTo>
                    <a:pt x="546227" y="846582"/>
                  </a:lnTo>
                  <a:lnTo>
                    <a:pt x="591693" y="837488"/>
                  </a:lnTo>
                  <a:lnTo>
                    <a:pt x="635139" y="822375"/>
                  </a:lnTo>
                  <a:lnTo>
                    <a:pt x="676059" y="801725"/>
                  </a:lnTo>
                  <a:lnTo>
                    <a:pt x="713943" y="776046"/>
                  </a:lnTo>
                  <a:lnTo>
                    <a:pt x="748284" y="745845"/>
                  </a:lnTo>
                  <a:lnTo>
                    <a:pt x="778598" y="711631"/>
                  </a:lnTo>
                  <a:lnTo>
                    <a:pt x="804367" y="673912"/>
                  </a:lnTo>
                  <a:lnTo>
                    <a:pt x="806577" y="669556"/>
                  </a:lnTo>
                  <a:lnTo>
                    <a:pt x="825080" y="633171"/>
                  </a:lnTo>
                  <a:lnTo>
                    <a:pt x="840257" y="589927"/>
                  </a:lnTo>
                  <a:lnTo>
                    <a:pt x="849363" y="544677"/>
                  </a:lnTo>
                  <a:lnTo>
                    <a:pt x="851916" y="497928"/>
                  </a:lnTo>
                  <a:close/>
                </a:path>
                <a:path w="1171575" h="1818005">
                  <a:moveTo>
                    <a:pt x="882751" y="1498422"/>
                  </a:moveTo>
                  <a:lnTo>
                    <a:pt x="754595" y="1498422"/>
                  </a:lnTo>
                  <a:lnTo>
                    <a:pt x="754595" y="1817751"/>
                  </a:lnTo>
                  <a:lnTo>
                    <a:pt x="882751" y="1817751"/>
                  </a:lnTo>
                  <a:lnTo>
                    <a:pt x="882751" y="1498422"/>
                  </a:lnTo>
                  <a:close/>
                </a:path>
                <a:path w="1171575" h="1818005">
                  <a:moveTo>
                    <a:pt x="998143" y="520750"/>
                  </a:moveTo>
                  <a:lnTo>
                    <a:pt x="998118" y="474599"/>
                  </a:lnTo>
                  <a:lnTo>
                    <a:pt x="994117" y="429196"/>
                  </a:lnTo>
                  <a:lnTo>
                    <a:pt x="986066" y="384086"/>
                  </a:lnTo>
                  <a:lnTo>
                    <a:pt x="973988" y="339877"/>
                  </a:lnTo>
                  <a:lnTo>
                    <a:pt x="957884" y="296951"/>
                  </a:lnTo>
                  <a:lnTo>
                    <a:pt x="937742" y="255651"/>
                  </a:lnTo>
                  <a:lnTo>
                    <a:pt x="913587" y="216357"/>
                  </a:lnTo>
                  <a:lnTo>
                    <a:pt x="885405" y="179425"/>
                  </a:lnTo>
                  <a:lnTo>
                    <a:pt x="882561" y="176415"/>
                  </a:lnTo>
                  <a:lnTo>
                    <a:pt x="882561" y="520750"/>
                  </a:lnTo>
                  <a:lnTo>
                    <a:pt x="877265" y="566572"/>
                  </a:lnTo>
                  <a:lnTo>
                    <a:pt x="866686" y="611441"/>
                  </a:lnTo>
                  <a:lnTo>
                    <a:pt x="850798" y="654735"/>
                  </a:lnTo>
                  <a:lnTo>
                    <a:pt x="829627" y="695833"/>
                  </a:lnTo>
                  <a:lnTo>
                    <a:pt x="803135" y="734085"/>
                  </a:lnTo>
                  <a:lnTo>
                    <a:pt x="771359" y="768870"/>
                  </a:lnTo>
                  <a:lnTo>
                    <a:pt x="736574" y="800481"/>
                  </a:lnTo>
                  <a:lnTo>
                    <a:pt x="698271" y="826833"/>
                  </a:lnTo>
                  <a:lnTo>
                    <a:pt x="657059" y="847915"/>
                  </a:lnTo>
                  <a:lnTo>
                    <a:pt x="613600" y="863739"/>
                  </a:lnTo>
                  <a:lnTo>
                    <a:pt x="568528" y="874293"/>
                  </a:lnTo>
                  <a:lnTo>
                    <a:pt x="522490" y="879563"/>
                  </a:lnTo>
                  <a:lnTo>
                    <a:pt x="476135" y="879576"/>
                  </a:lnTo>
                  <a:lnTo>
                    <a:pt x="430085" y="874318"/>
                  </a:lnTo>
                  <a:lnTo>
                    <a:pt x="385013" y="863790"/>
                  </a:lnTo>
                  <a:lnTo>
                    <a:pt x="341528" y="847979"/>
                  </a:lnTo>
                  <a:lnTo>
                    <a:pt x="300291" y="826884"/>
                  </a:lnTo>
                  <a:lnTo>
                    <a:pt x="261950" y="800519"/>
                  </a:lnTo>
                  <a:lnTo>
                    <a:pt x="227126" y="768870"/>
                  </a:lnTo>
                  <a:lnTo>
                    <a:pt x="195351" y="734085"/>
                  </a:lnTo>
                  <a:lnTo>
                    <a:pt x="168871" y="695833"/>
                  </a:lnTo>
                  <a:lnTo>
                    <a:pt x="147701" y="654748"/>
                  </a:lnTo>
                  <a:lnTo>
                    <a:pt x="131826" y="611479"/>
                  </a:lnTo>
                  <a:lnTo>
                    <a:pt x="121234" y="566572"/>
                  </a:lnTo>
                  <a:lnTo>
                    <a:pt x="115938" y="520750"/>
                  </a:lnTo>
                  <a:lnTo>
                    <a:pt x="115951" y="474599"/>
                  </a:lnTo>
                  <a:lnTo>
                    <a:pt x="121246" y="428777"/>
                  </a:lnTo>
                  <a:lnTo>
                    <a:pt x="131851" y="383895"/>
                  </a:lnTo>
                  <a:lnTo>
                    <a:pt x="147726" y="340601"/>
                  </a:lnTo>
                  <a:lnTo>
                    <a:pt x="168897" y="299491"/>
                  </a:lnTo>
                  <a:lnTo>
                    <a:pt x="195364" y="261213"/>
                  </a:lnTo>
                  <a:lnTo>
                    <a:pt x="227126" y="226402"/>
                  </a:lnTo>
                  <a:lnTo>
                    <a:pt x="262534" y="195351"/>
                  </a:lnTo>
                  <a:lnTo>
                    <a:pt x="301472" y="168833"/>
                  </a:lnTo>
                  <a:lnTo>
                    <a:pt x="343369" y="147256"/>
                  </a:lnTo>
                  <a:lnTo>
                    <a:pt x="387604" y="130924"/>
                  </a:lnTo>
                  <a:lnTo>
                    <a:pt x="433501" y="120103"/>
                  </a:lnTo>
                  <a:lnTo>
                    <a:pt x="480377" y="114935"/>
                  </a:lnTo>
                  <a:lnTo>
                    <a:pt x="499237" y="114477"/>
                  </a:lnTo>
                  <a:lnTo>
                    <a:pt x="508685" y="114592"/>
                  </a:lnTo>
                  <a:lnTo>
                    <a:pt x="555663" y="118605"/>
                  </a:lnTo>
                  <a:lnTo>
                    <a:pt x="601814" y="128308"/>
                  </a:lnTo>
                  <a:lnTo>
                    <a:pt x="646430" y="143560"/>
                  </a:lnTo>
                  <a:lnTo>
                    <a:pt x="688848" y="164109"/>
                  </a:lnTo>
                  <a:lnTo>
                    <a:pt x="728421" y="189674"/>
                  </a:lnTo>
                  <a:lnTo>
                    <a:pt x="764578" y="219849"/>
                  </a:lnTo>
                  <a:lnTo>
                    <a:pt x="803109" y="261200"/>
                  </a:lnTo>
                  <a:lnTo>
                    <a:pt x="829576" y="299478"/>
                  </a:lnTo>
                  <a:lnTo>
                    <a:pt x="850760" y="340575"/>
                  </a:lnTo>
                  <a:lnTo>
                    <a:pt x="866648" y="383895"/>
                  </a:lnTo>
                  <a:lnTo>
                    <a:pt x="877239" y="428777"/>
                  </a:lnTo>
                  <a:lnTo>
                    <a:pt x="882548" y="474599"/>
                  </a:lnTo>
                  <a:lnTo>
                    <a:pt x="882561" y="520750"/>
                  </a:lnTo>
                  <a:lnTo>
                    <a:pt x="882561" y="176415"/>
                  </a:lnTo>
                  <a:lnTo>
                    <a:pt x="853186" y="145211"/>
                  </a:lnTo>
                  <a:lnTo>
                    <a:pt x="819213" y="114477"/>
                  </a:lnTo>
                  <a:lnTo>
                    <a:pt x="817537" y="112953"/>
                  </a:lnTo>
                  <a:lnTo>
                    <a:pt x="779640" y="84721"/>
                  </a:lnTo>
                  <a:lnTo>
                    <a:pt x="739813" y="60528"/>
                  </a:lnTo>
                  <a:lnTo>
                    <a:pt x="698334" y="40360"/>
                  </a:lnTo>
                  <a:lnTo>
                    <a:pt x="655510" y="24231"/>
                  </a:lnTo>
                  <a:lnTo>
                    <a:pt x="611657" y="12128"/>
                  </a:lnTo>
                  <a:lnTo>
                    <a:pt x="567042" y="4051"/>
                  </a:lnTo>
                  <a:lnTo>
                    <a:pt x="521982" y="12"/>
                  </a:lnTo>
                  <a:lnTo>
                    <a:pt x="476783" y="0"/>
                  </a:lnTo>
                  <a:lnTo>
                    <a:pt x="431723" y="4025"/>
                  </a:lnTo>
                  <a:lnTo>
                    <a:pt x="387121" y="12090"/>
                  </a:lnTo>
                  <a:lnTo>
                    <a:pt x="343268" y="24193"/>
                  </a:lnTo>
                  <a:lnTo>
                    <a:pt x="300456" y="40322"/>
                  </a:lnTo>
                  <a:lnTo>
                    <a:pt x="258991" y="60490"/>
                  </a:lnTo>
                  <a:lnTo>
                    <a:pt x="219176" y="84696"/>
                  </a:lnTo>
                  <a:lnTo>
                    <a:pt x="181305" y="112928"/>
                  </a:lnTo>
                  <a:lnTo>
                    <a:pt x="145669" y="145211"/>
                  </a:lnTo>
                  <a:lnTo>
                    <a:pt x="113284" y="180314"/>
                  </a:lnTo>
                  <a:lnTo>
                    <a:pt x="84950" y="217817"/>
                  </a:lnTo>
                  <a:lnTo>
                    <a:pt x="60667" y="257403"/>
                  </a:lnTo>
                  <a:lnTo>
                    <a:pt x="40436" y="298742"/>
                  </a:lnTo>
                  <a:lnTo>
                    <a:pt x="24244" y="341515"/>
                  </a:lnTo>
                  <a:lnTo>
                    <a:pt x="12115" y="385406"/>
                  </a:lnTo>
                  <a:lnTo>
                    <a:pt x="4025" y="430098"/>
                  </a:lnTo>
                  <a:lnTo>
                    <a:pt x="38" y="474599"/>
                  </a:lnTo>
                  <a:lnTo>
                    <a:pt x="0" y="520750"/>
                  </a:lnTo>
                  <a:lnTo>
                    <a:pt x="4038" y="565746"/>
                  </a:lnTo>
                  <a:lnTo>
                    <a:pt x="12141" y="610425"/>
                  </a:lnTo>
                  <a:lnTo>
                    <a:pt x="24282" y="654304"/>
                  </a:lnTo>
                  <a:lnTo>
                    <a:pt x="40474" y="697052"/>
                  </a:lnTo>
                  <a:lnTo>
                    <a:pt x="60706" y="738352"/>
                  </a:lnTo>
                  <a:lnTo>
                    <a:pt x="84988" y="777887"/>
                  </a:lnTo>
                  <a:lnTo>
                    <a:pt x="113309" y="815340"/>
                  </a:lnTo>
                  <a:lnTo>
                    <a:pt x="145643" y="850366"/>
                  </a:lnTo>
                  <a:lnTo>
                    <a:pt x="180911" y="882548"/>
                  </a:lnTo>
                  <a:lnTo>
                    <a:pt x="218541" y="910691"/>
                  </a:lnTo>
                  <a:lnTo>
                    <a:pt x="258241" y="934821"/>
                  </a:lnTo>
                  <a:lnTo>
                    <a:pt x="299694" y="954925"/>
                  </a:lnTo>
                  <a:lnTo>
                    <a:pt x="342569" y="971016"/>
                  </a:lnTo>
                  <a:lnTo>
                    <a:pt x="386575" y="983094"/>
                  </a:lnTo>
                  <a:lnTo>
                    <a:pt x="431368" y="991146"/>
                  </a:lnTo>
                  <a:lnTo>
                    <a:pt x="476631" y="995172"/>
                  </a:lnTo>
                  <a:lnTo>
                    <a:pt x="522071" y="995184"/>
                  </a:lnTo>
                  <a:lnTo>
                    <a:pt x="567347" y="991171"/>
                  </a:lnTo>
                  <a:lnTo>
                    <a:pt x="612152" y="983132"/>
                  </a:lnTo>
                  <a:lnTo>
                    <a:pt x="656158" y="971080"/>
                  </a:lnTo>
                  <a:lnTo>
                    <a:pt x="699058" y="954989"/>
                  </a:lnTo>
                  <a:lnTo>
                    <a:pt x="740524" y="934872"/>
                  </a:lnTo>
                  <a:lnTo>
                    <a:pt x="780249" y="910729"/>
                  </a:lnTo>
                  <a:lnTo>
                    <a:pt x="817905" y="882561"/>
                  </a:lnTo>
                  <a:lnTo>
                    <a:pt x="853147" y="850392"/>
                  </a:lnTo>
                  <a:lnTo>
                    <a:pt x="885405" y="816152"/>
                  </a:lnTo>
                  <a:lnTo>
                    <a:pt x="913587" y="779208"/>
                  </a:lnTo>
                  <a:lnTo>
                    <a:pt x="937742" y="739914"/>
                  </a:lnTo>
                  <a:lnTo>
                    <a:pt x="957884" y="698614"/>
                  </a:lnTo>
                  <a:lnTo>
                    <a:pt x="973988" y="655675"/>
                  </a:lnTo>
                  <a:lnTo>
                    <a:pt x="986066" y="611479"/>
                  </a:lnTo>
                  <a:lnTo>
                    <a:pt x="994079" y="566572"/>
                  </a:lnTo>
                  <a:lnTo>
                    <a:pt x="994168" y="565746"/>
                  </a:lnTo>
                  <a:lnTo>
                    <a:pt x="998143" y="520750"/>
                  </a:lnTo>
                  <a:close/>
                </a:path>
                <a:path w="1171575" h="1818005">
                  <a:moveTo>
                    <a:pt x="1171105" y="1274889"/>
                  </a:moveTo>
                  <a:lnTo>
                    <a:pt x="1042949" y="1274889"/>
                  </a:lnTo>
                  <a:lnTo>
                    <a:pt x="1042949" y="1817751"/>
                  </a:lnTo>
                  <a:lnTo>
                    <a:pt x="1171105" y="1817751"/>
                  </a:lnTo>
                  <a:lnTo>
                    <a:pt x="1171105" y="1274889"/>
                  </a:lnTo>
                  <a:close/>
                </a:path>
              </a:pathLst>
            </a:custGeom>
            <a:solidFill>
              <a:srgbClr val="000000"/>
            </a:solidFill>
          </p:spPr>
          <p:txBody>
            <a:bodyPr wrap="square" lIns="0" tIns="0" rIns="0" bIns="0" rtlCol="0"/>
            <a:lstStyle/>
            <a:p>
              <a:endParaRPr/>
            </a:p>
          </p:txBody>
        </p:sp>
        <p:pic>
          <p:nvPicPr>
            <p:cNvPr id="15" name="object 15"/>
            <p:cNvPicPr/>
            <p:nvPr/>
          </p:nvPicPr>
          <p:blipFill>
            <a:blip r:embed="rId4" cstate="print"/>
            <a:stretch>
              <a:fillRect/>
            </a:stretch>
          </p:blipFill>
          <p:spPr>
            <a:xfrm>
              <a:off x="12942084" y="1442007"/>
              <a:ext cx="210865" cy="210136"/>
            </a:xfrm>
            <a:prstGeom prst="rect">
              <a:avLst/>
            </a:prstGeom>
          </p:spPr>
        </p:pic>
        <p:sp>
          <p:nvSpPr>
            <p:cNvPr id="16" name="object 16"/>
            <p:cNvSpPr/>
            <p:nvPr/>
          </p:nvSpPr>
          <p:spPr>
            <a:xfrm>
              <a:off x="12626531" y="921511"/>
              <a:ext cx="1635125" cy="1278255"/>
            </a:xfrm>
            <a:custGeom>
              <a:avLst/>
              <a:gdLst/>
              <a:ahLst/>
              <a:cxnLst/>
              <a:rect l="l" t="t" r="r" b="b"/>
              <a:pathLst>
                <a:path w="1635125" h="1278255">
                  <a:moveTo>
                    <a:pt x="383565" y="777062"/>
                  </a:moveTo>
                  <a:lnTo>
                    <a:pt x="360133" y="750684"/>
                  </a:lnTo>
                  <a:lnTo>
                    <a:pt x="323900" y="714654"/>
                  </a:lnTo>
                  <a:lnTo>
                    <a:pt x="287020" y="678865"/>
                  </a:lnTo>
                  <a:lnTo>
                    <a:pt x="261683" y="653199"/>
                  </a:lnTo>
                  <a:lnTo>
                    <a:pt x="32512" y="879297"/>
                  </a:lnTo>
                  <a:lnTo>
                    <a:pt x="11430" y="913472"/>
                  </a:lnTo>
                  <a:lnTo>
                    <a:pt x="7378" y="936180"/>
                  </a:lnTo>
                  <a:lnTo>
                    <a:pt x="7670" y="947762"/>
                  </a:lnTo>
                  <a:lnTo>
                    <a:pt x="20675" y="985735"/>
                  </a:lnTo>
                  <a:lnTo>
                    <a:pt x="35712" y="1003274"/>
                  </a:lnTo>
                  <a:lnTo>
                    <a:pt x="39700" y="1007211"/>
                  </a:lnTo>
                  <a:lnTo>
                    <a:pt x="74028" y="1025359"/>
                  </a:lnTo>
                  <a:lnTo>
                    <a:pt x="90576" y="1028065"/>
                  </a:lnTo>
                  <a:lnTo>
                    <a:pt x="101803" y="1028065"/>
                  </a:lnTo>
                  <a:lnTo>
                    <a:pt x="139001" y="1016863"/>
                  </a:lnTo>
                  <a:lnTo>
                    <a:pt x="156641" y="1003223"/>
                  </a:lnTo>
                  <a:lnTo>
                    <a:pt x="383565" y="777062"/>
                  </a:lnTo>
                  <a:close/>
                </a:path>
                <a:path w="1635125" h="1278255">
                  <a:moveTo>
                    <a:pt x="1634769" y="49301"/>
                  </a:moveTo>
                  <a:lnTo>
                    <a:pt x="1616100" y="10109"/>
                  </a:lnTo>
                  <a:lnTo>
                    <a:pt x="1584515" y="0"/>
                  </a:lnTo>
                  <a:lnTo>
                    <a:pt x="1580781" y="292"/>
                  </a:lnTo>
                  <a:lnTo>
                    <a:pt x="1546453" y="21056"/>
                  </a:lnTo>
                  <a:lnTo>
                    <a:pt x="1538160" y="45605"/>
                  </a:lnTo>
                  <a:lnTo>
                    <a:pt x="1538351" y="53124"/>
                  </a:lnTo>
                  <a:lnTo>
                    <a:pt x="1561846" y="89636"/>
                  </a:lnTo>
                  <a:lnTo>
                    <a:pt x="1568640" y="92798"/>
                  </a:lnTo>
                  <a:lnTo>
                    <a:pt x="1561592" y="148056"/>
                  </a:lnTo>
                  <a:lnTo>
                    <a:pt x="1553006" y="202006"/>
                  </a:lnTo>
                  <a:lnTo>
                    <a:pt x="1542872" y="254673"/>
                  </a:lnTo>
                  <a:lnTo>
                    <a:pt x="1531200" y="306019"/>
                  </a:lnTo>
                  <a:lnTo>
                    <a:pt x="1518005" y="356057"/>
                  </a:lnTo>
                  <a:lnTo>
                    <a:pt x="1503273" y="404761"/>
                  </a:lnTo>
                  <a:lnTo>
                    <a:pt x="1487017" y="452158"/>
                  </a:lnTo>
                  <a:lnTo>
                    <a:pt x="1469237" y="498208"/>
                  </a:lnTo>
                  <a:lnTo>
                    <a:pt x="1449933" y="542925"/>
                  </a:lnTo>
                  <a:lnTo>
                    <a:pt x="1429105" y="586308"/>
                  </a:lnTo>
                  <a:lnTo>
                    <a:pt x="1406766" y="628332"/>
                  </a:lnTo>
                  <a:lnTo>
                    <a:pt x="1382903" y="668997"/>
                  </a:lnTo>
                  <a:lnTo>
                    <a:pt x="1357528" y="708291"/>
                  </a:lnTo>
                  <a:lnTo>
                    <a:pt x="1330655" y="746226"/>
                  </a:lnTo>
                  <a:lnTo>
                    <a:pt x="1302258" y="782789"/>
                  </a:lnTo>
                  <a:lnTo>
                    <a:pt x="1272362" y="817968"/>
                  </a:lnTo>
                  <a:lnTo>
                    <a:pt x="1240967" y="851750"/>
                  </a:lnTo>
                  <a:lnTo>
                    <a:pt x="1208074" y="884148"/>
                  </a:lnTo>
                  <a:lnTo>
                    <a:pt x="1173683" y="915149"/>
                  </a:lnTo>
                  <a:lnTo>
                    <a:pt x="1137793" y="944740"/>
                  </a:lnTo>
                  <a:lnTo>
                    <a:pt x="1084262" y="984313"/>
                  </a:lnTo>
                  <a:lnTo>
                    <a:pt x="1029335" y="1020025"/>
                  </a:lnTo>
                  <a:lnTo>
                    <a:pt x="973315" y="1052042"/>
                  </a:lnTo>
                  <a:lnTo>
                    <a:pt x="916508" y="1080579"/>
                  </a:lnTo>
                  <a:lnTo>
                    <a:pt x="859205" y="1105814"/>
                  </a:lnTo>
                  <a:lnTo>
                    <a:pt x="801738" y="1127937"/>
                  </a:lnTo>
                  <a:lnTo>
                    <a:pt x="744397" y="1147165"/>
                  </a:lnTo>
                  <a:lnTo>
                    <a:pt x="687489" y="1163662"/>
                  </a:lnTo>
                  <a:lnTo>
                    <a:pt x="631317" y="1177632"/>
                  </a:lnTo>
                  <a:lnTo>
                    <a:pt x="576199" y="1189266"/>
                  </a:lnTo>
                  <a:lnTo>
                    <a:pt x="522439" y="1198753"/>
                  </a:lnTo>
                  <a:lnTo>
                    <a:pt x="470319" y="1206296"/>
                  </a:lnTo>
                  <a:lnTo>
                    <a:pt x="420179" y="1212075"/>
                  </a:lnTo>
                  <a:lnTo>
                    <a:pt x="372300" y="1216291"/>
                  </a:lnTo>
                  <a:lnTo>
                    <a:pt x="326999" y="1219136"/>
                  </a:lnTo>
                  <a:lnTo>
                    <a:pt x="284568" y="1220800"/>
                  </a:lnTo>
                  <a:lnTo>
                    <a:pt x="245338" y="1221473"/>
                  </a:lnTo>
                  <a:lnTo>
                    <a:pt x="209588" y="1221346"/>
                  </a:lnTo>
                  <a:lnTo>
                    <a:pt x="149796" y="1219466"/>
                  </a:lnTo>
                  <a:lnTo>
                    <a:pt x="107645" y="1216710"/>
                  </a:lnTo>
                  <a:lnTo>
                    <a:pt x="92113" y="1209865"/>
                  </a:lnTo>
                  <a:lnTo>
                    <a:pt x="89344" y="1204747"/>
                  </a:lnTo>
                  <a:lnTo>
                    <a:pt x="49974" y="1182077"/>
                  </a:lnTo>
                  <a:lnTo>
                    <a:pt x="44145" y="1182230"/>
                  </a:lnTo>
                  <a:lnTo>
                    <a:pt x="6019" y="1206919"/>
                  </a:lnTo>
                  <a:lnTo>
                    <a:pt x="0" y="1229385"/>
                  </a:lnTo>
                  <a:lnTo>
                    <a:pt x="1257" y="1241132"/>
                  </a:lnTo>
                  <a:lnTo>
                    <a:pt x="25679" y="1272755"/>
                  </a:lnTo>
                  <a:lnTo>
                    <a:pt x="42494" y="1278026"/>
                  </a:lnTo>
                  <a:lnTo>
                    <a:pt x="48425" y="1278013"/>
                  </a:lnTo>
                  <a:lnTo>
                    <a:pt x="88963" y="1256093"/>
                  </a:lnTo>
                  <a:lnTo>
                    <a:pt x="93091" y="1247470"/>
                  </a:lnTo>
                  <a:lnTo>
                    <a:pt x="115100" y="1249299"/>
                  </a:lnTo>
                  <a:lnTo>
                    <a:pt x="146177" y="1251216"/>
                  </a:lnTo>
                  <a:lnTo>
                    <a:pt x="185623" y="1252728"/>
                  </a:lnTo>
                  <a:lnTo>
                    <a:pt x="232727" y="1253337"/>
                  </a:lnTo>
                  <a:lnTo>
                    <a:pt x="266306" y="1253032"/>
                  </a:lnTo>
                  <a:lnTo>
                    <a:pt x="340906" y="1250226"/>
                  </a:lnTo>
                  <a:lnTo>
                    <a:pt x="381508" y="1247457"/>
                  </a:lnTo>
                  <a:lnTo>
                    <a:pt x="424065" y="1243609"/>
                  </a:lnTo>
                  <a:lnTo>
                    <a:pt x="468350" y="1238554"/>
                  </a:lnTo>
                  <a:lnTo>
                    <a:pt x="514172" y="1232179"/>
                  </a:lnTo>
                  <a:lnTo>
                    <a:pt x="561327" y="1224343"/>
                  </a:lnTo>
                  <a:lnTo>
                    <a:pt x="609612" y="1214907"/>
                  </a:lnTo>
                  <a:lnTo>
                    <a:pt x="658812" y="1203769"/>
                  </a:lnTo>
                  <a:lnTo>
                    <a:pt x="708761" y="1190777"/>
                  </a:lnTo>
                  <a:lnTo>
                    <a:pt x="759218" y="1175829"/>
                  </a:lnTo>
                  <a:lnTo>
                    <a:pt x="809993" y="1158773"/>
                  </a:lnTo>
                  <a:lnTo>
                    <a:pt x="860894" y="1139494"/>
                  </a:lnTo>
                  <a:lnTo>
                    <a:pt x="911720" y="1117866"/>
                  </a:lnTo>
                  <a:lnTo>
                    <a:pt x="962253" y="1093749"/>
                  </a:lnTo>
                  <a:lnTo>
                    <a:pt x="1012291" y="1067028"/>
                  </a:lnTo>
                  <a:lnTo>
                    <a:pt x="1061643" y="1037564"/>
                  </a:lnTo>
                  <a:lnTo>
                    <a:pt x="1110107" y="1005243"/>
                  </a:lnTo>
                  <a:lnTo>
                    <a:pt x="1157478" y="969937"/>
                  </a:lnTo>
                  <a:lnTo>
                    <a:pt x="1194473" y="939444"/>
                  </a:lnTo>
                  <a:lnTo>
                    <a:pt x="1229931" y="907516"/>
                  </a:lnTo>
                  <a:lnTo>
                    <a:pt x="1263840" y="874153"/>
                  </a:lnTo>
                  <a:lnTo>
                    <a:pt x="1296187" y="839368"/>
                  </a:lnTo>
                  <a:lnTo>
                    <a:pt x="1326997" y="803160"/>
                  </a:lnTo>
                  <a:lnTo>
                    <a:pt x="1356245" y="765543"/>
                  </a:lnTo>
                  <a:lnTo>
                    <a:pt x="1383931" y="726516"/>
                  </a:lnTo>
                  <a:lnTo>
                    <a:pt x="1410055" y="686092"/>
                  </a:lnTo>
                  <a:lnTo>
                    <a:pt x="1434617" y="644271"/>
                  </a:lnTo>
                  <a:lnTo>
                    <a:pt x="1457604" y="601065"/>
                  </a:lnTo>
                  <a:lnTo>
                    <a:pt x="1479029" y="556475"/>
                  </a:lnTo>
                  <a:lnTo>
                    <a:pt x="1498879" y="510514"/>
                  </a:lnTo>
                  <a:lnTo>
                    <a:pt x="1517154" y="463181"/>
                  </a:lnTo>
                  <a:lnTo>
                    <a:pt x="1533855" y="414477"/>
                  </a:lnTo>
                  <a:lnTo>
                    <a:pt x="1548980" y="364426"/>
                  </a:lnTo>
                  <a:lnTo>
                    <a:pt x="1562506" y="313016"/>
                  </a:lnTo>
                  <a:lnTo>
                    <a:pt x="1574457" y="260273"/>
                  </a:lnTo>
                  <a:lnTo>
                    <a:pt x="1584807" y="206184"/>
                  </a:lnTo>
                  <a:lnTo>
                    <a:pt x="1593583" y="150761"/>
                  </a:lnTo>
                  <a:lnTo>
                    <a:pt x="1600746" y="94018"/>
                  </a:lnTo>
                  <a:lnTo>
                    <a:pt x="1604352" y="92900"/>
                  </a:lnTo>
                  <a:lnTo>
                    <a:pt x="1633194" y="60413"/>
                  </a:lnTo>
                  <a:lnTo>
                    <a:pt x="1634007" y="56769"/>
                  </a:lnTo>
                  <a:lnTo>
                    <a:pt x="1634769" y="49301"/>
                  </a:lnTo>
                  <a:close/>
                </a:path>
              </a:pathLst>
            </a:custGeom>
            <a:solidFill>
              <a:srgbClr val="000000"/>
            </a:solidFill>
          </p:spPr>
          <p:txBody>
            <a:bodyPr wrap="square" lIns="0" tIns="0" rIns="0" bIns="0" rtlCol="0"/>
            <a:lstStyle/>
            <a:p>
              <a:endParaRPr/>
            </a:p>
          </p:txBody>
        </p:sp>
      </p:grpSp>
      <p:sp>
        <p:nvSpPr>
          <p:cNvPr id="17" name="object 17"/>
          <p:cNvSpPr/>
          <p:nvPr/>
        </p:nvSpPr>
        <p:spPr>
          <a:xfrm>
            <a:off x="1288256" y="5466003"/>
            <a:ext cx="1495425" cy="1485900"/>
          </a:xfrm>
          <a:custGeom>
            <a:avLst/>
            <a:gdLst/>
            <a:ahLst/>
            <a:cxnLst/>
            <a:rect l="l" t="t" r="r" b="b"/>
            <a:pathLst>
              <a:path w="1495425" h="1485900">
                <a:moveTo>
                  <a:pt x="863761" y="12699"/>
                </a:moveTo>
                <a:lnTo>
                  <a:pt x="631242" y="12699"/>
                </a:lnTo>
                <a:lnTo>
                  <a:pt x="636424" y="0"/>
                </a:lnTo>
                <a:lnTo>
                  <a:pt x="858481" y="0"/>
                </a:lnTo>
                <a:lnTo>
                  <a:pt x="863761" y="12699"/>
                </a:lnTo>
                <a:close/>
              </a:path>
              <a:path w="1495425" h="1485900">
                <a:moveTo>
                  <a:pt x="647396" y="266699"/>
                </a:moveTo>
                <a:lnTo>
                  <a:pt x="508584" y="266699"/>
                </a:lnTo>
                <a:lnTo>
                  <a:pt x="525509" y="253999"/>
                </a:lnTo>
                <a:lnTo>
                  <a:pt x="542764" y="241299"/>
                </a:lnTo>
                <a:lnTo>
                  <a:pt x="559979" y="241299"/>
                </a:lnTo>
                <a:lnTo>
                  <a:pt x="577523" y="228599"/>
                </a:lnTo>
                <a:lnTo>
                  <a:pt x="613572" y="228599"/>
                </a:lnTo>
                <a:lnTo>
                  <a:pt x="629200" y="12699"/>
                </a:lnTo>
                <a:lnTo>
                  <a:pt x="866150" y="12699"/>
                </a:lnTo>
                <a:lnTo>
                  <a:pt x="867997" y="38099"/>
                </a:lnTo>
                <a:lnTo>
                  <a:pt x="675558" y="38099"/>
                </a:lnTo>
                <a:lnTo>
                  <a:pt x="660230" y="241299"/>
                </a:lnTo>
                <a:lnTo>
                  <a:pt x="658195" y="253999"/>
                </a:lnTo>
                <a:lnTo>
                  <a:pt x="653739" y="253999"/>
                </a:lnTo>
                <a:lnTo>
                  <a:pt x="647396" y="266699"/>
                </a:lnTo>
                <a:close/>
              </a:path>
              <a:path w="1495425" h="1485900">
                <a:moveTo>
                  <a:pt x="986681" y="266699"/>
                </a:moveTo>
                <a:lnTo>
                  <a:pt x="846768" y="266699"/>
                </a:lnTo>
                <a:lnTo>
                  <a:pt x="840989" y="253999"/>
                </a:lnTo>
                <a:lnTo>
                  <a:pt x="837061" y="253999"/>
                </a:lnTo>
                <a:lnTo>
                  <a:pt x="835307" y="241299"/>
                </a:lnTo>
                <a:lnTo>
                  <a:pt x="819904" y="38099"/>
                </a:lnTo>
                <a:lnTo>
                  <a:pt x="867997" y="38099"/>
                </a:lnTo>
                <a:lnTo>
                  <a:pt x="881852" y="228599"/>
                </a:lnTo>
                <a:lnTo>
                  <a:pt x="917887" y="228599"/>
                </a:lnTo>
                <a:lnTo>
                  <a:pt x="935440" y="241299"/>
                </a:lnTo>
                <a:lnTo>
                  <a:pt x="952660" y="241299"/>
                </a:lnTo>
                <a:lnTo>
                  <a:pt x="969804" y="253999"/>
                </a:lnTo>
                <a:lnTo>
                  <a:pt x="986681" y="266699"/>
                </a:lnTo>
                <a:close/>
              </a:path>
              <a:path w="1495425" h="1485900">
                <a:moveTo>
                  <a:pt x="311863" y="1346199"/>
                </a:moveTo>
                <a:lnTo>
                  <a:pt x="293762" y="1346199"/>
                </a:lnTo>
                <a:lnTo>
                  <a:pt x="285813" y="1333499"/>
                </a:lnTo>
                <a:lnTo>
                  <a:pt x="152234" y="1206499"/>
                </a:lnTo>
                <a:lnTo>
                  <a:pt x="147199" y="1193799"/>
                </a:lnTo>
                <a:lnTo>
                  <a:pt x="145266" y="1181099"/>
                </a:lnTo>
                <a:lnTo>
                  <a:pt x="146509" y="1181099"/>
                </a:lnTo>
                <a:lnTo>
                  <a:pt x="151000" y="1168399"/>
                </a:lnTo>
                <a:lnTo>
                  <a:pt x="286112" y="1015999"/>
                </a:lnTo>
                <a:lnTo>
                  <a:pt x="276856" y="990599"/>
                </a:lnTo>
                <a:lnTo>
                  <a:pt x="268171" y="977899"/>
                </a:lnTo>
                <a:lnTo>
                  <a:pt x="260083" y="965199"/>
                </a:lnTo>
                <a:lnTo>
                  <a:pt x="252614" y="952499"/>
                </a:lnTo>
                <a:lnTo>
                  <a:pt x="245831" y="927099"/>
                </a:lnTo>
                <a:lnTo>
                  <a:pt x="239623" y="914399"/>
                </a:lnTo>
                <a:lnTo>
                  <a:pt x="234003" y="888999"/>
                </a:lnTo>
                <a:lnTo>
                  <a:pt x="228986" y="876299"/>
                </a:lnTo>
                <a:lnTo>
                  <a:pt x="23478" y="863599"/>
                </a:lnTo>
                <a:lnTo>
                  <a:pt x="14321" y="863599"/>
                </a:lnTo>
                <a:lnTo>
                  <a:pt x="6860" y="850899"/>
                </a:lnTo>
                <a:lnTo>
                  <a:pt x="1838" y="850899"/>
                </a:lnTo>
                <a:lnTo>
                  <a:pt x="0" y="838199"/>
                </a:lnTo>
                <a:lnTo>
                  <a:pt x="0" y="647699"/>
                </a:lnTo>
                <a:lnTo>
                  <a:pt x="1705" y="634999"/>
                </a:lnTo>
                <a:lnTo>
                  <a:pt x="6406" y="634999"/>
                </a:lnTo>
                <a:lnTo>
                  <a:pt x="13485" y="622299"/>
                </a:lnTo>
                <a:lnTo>
                  <a:pt x="22319" y="622299"/>
                </a:lnTo>
                <a:lnTo>
                  <a:pt x="228986" y="609599"/>
                </a:lnTo>
                <a:lnTo>
                  <a:pt x="234003" y="584199"/>
                </a:lnTo>
                <a:lnTo>
                  <a:pt x="239623" y="571499"/>
                </a:lnTo>
                <a:lnTo>
                  <a:pt x="245831" y="558799"/>
                </a:lnTo>
                <a:lnTo>
                  <a:pt x="252614" y="533399"/>
                </a:lnTo>
                <a:lnTo>
                  <a:pt x="260093" y="520699"/>
                </a:lnTo>
                <a:lnTo>
                  <a:pt x="268171" y="507999"/>
                </a:lnTo>
                <a:lnTo>
                  <a:pt x="276845" y="482599"/>
                </a:lnTo>
                <a:lnTo>
                  <a:pt x="286112" y="469899"/>
                </a:lnTo>
                <a:lnTo>
                  <a:pt x="152159" y="317499"/>
                </a:lnTo>
                <a:lnTo>
                  <a:pt x="146903" y="304799"/>
                </a:lnTo>
                <a:lnTo>
                  <a:pt x="145159" y="292099"/>
                </a:lnTo>
                <a:lnTo>
                  <a:pt x="146933" y="292099"/>
                </a:lnTo>
                <a:lnTo>
                  <a:pt x="152234" y="279399"/>
                </a:lnTo>
                <a:lnTo>
                  <a:pt x="285813" y="139699"/>
                </a:lnTo>
                <a:lnTo>
                  <a:pt x="318488" y="139699"/>
                </a:lnTo>
                <a:lnTo>
                  <a:pt x="375694" y="190499"/>
                </a:lnTo>
                <a:lnTo>
                  <a:pt x="304132" y="190499"/>
                </a:lnTo>
                <a:lnTo>
                  <a:pt x="202069" y="292099"/>
                </a:lnTo>
                <a:lnTo>
                  <a:pt x="334003" y="457199"/>
                </a:lnTo>
                <a:lnTo>
                  <a:pt x="338182" y="457199"/>
                </a:lnTo>
                <a:lnTo>
                  <a:pt x="339760" y="469899"/>
                </a:lnTo>
                <a:lnTo>
                  <a:pt x="338787" y="469899"/>
                </a:lnTo>
                <a:lnTo>
                  <a:pt x="335311" y="482599"/>
                </a:lnTo>
                <a:lnTo>
                  <a:pt x="324667" y="495299"/>
                </a:lnTo>
                <a:lnTo>
                  <a:pt x="314730" y="520699"/>
                </a:lnTo>
                <a:lnTo>
                  <a:pt x="305523" y="533399"/>
                </a:lnTo>
                <a:lnTo>
                  <a:pt x="297066" y="558799"/>
                </a:lnTo>
                <a:lnTo>
                  <a:pt x="289430" y="571499"/>
                </a:lnTo>
                <a:lnTo>
                  <a:pt x="282635" y="596899"/>
                </a:lnTo>
                <a:lnTo>
                  <a:pt x="276709" y="609599"/>
                </a:lnTo>
                <a:lnTo>
                  <a:pt x="271681" y="634999"/>
                </a:lnTo>
                <a:lnTo>
                  <a:pt x="268750" y="647699"/>
                </a:lnTo>
                <a:lnTo>
                  <a:pt x="249997" y="647699"/>
                </a:lnTo>
                <a:lnTo>
                  <a:pt x="48190" y="673099"/>
                </a:lnTo>
                <a:lnTo>
                  <a:pt x="48190" y="812799"/>
                </a:lnTo>
                <a:lnTo>
                  <a:pt x="249997" y="825499"/>
                </a:lnTo>
                <a:lnTo>
                  <a:pt x="258043" y="825499"/>
                </a:lnTo>
                <a:lnTo>
                  <a:pt x="264708" y="838199"/>
                </a:lnTo>
                <a:lnTo>
                  <a:pt x="269523" y="838199"/>
                </a:lnTo>
                <a:lnTo>
                  <a:pt x="272017" y="850899"/>
                </a:lnTo>
                <a:lnTo>
                  <a:pt x="277019" y="863599"/>
                </a:lnTo>
                <a:lnTo>
                  <a:pt x="282868" y="888999"/>
                </a:lnTo>
                <a:lnTo>
                  <a:pt x="289545" y="914399"/>
                </a:lnTo>
                <a:lnTo>
                  <a:pt x="297028" y="927099"/>
                </a:lnTo>
                <a:lnTo>
                  <a:pt x="305617" y="952499"/>
                </a:lnTo>
                <a:lnTo>
                  <a:pt x="314987" y="965199"/>
                </a:lnTo>
                <a:lnTo>
                  <a:pt x="325108" y="990599"/>
                </a:lnTo>
                <a:lnTo>
                  <a:pt x="335947" y="1003299"/>
                </a:lnTo>
                <a:lnTo>
                  <a:pt x="339017" y="1015999"/>
                </a:lnTo>
                <a:lnTo>
                  <a:pt x="339620" y="1015999"/>
                </a:lnTo>
                <a:lnTo>
                  <a:pt x="337881" y="1028699"/>
                </a:lnTo>
                <a:lnTo>
                  <a:pt x="333928" y="1028699"/>
                </a:lnTo>
                <a:lnTo>
                  <a:pt x="201994" y="1181099"/>
                </a:lnTo>
                <a:lnTo>
                  <a:pt x="304057" y="1282699"/>
                </a:lnTo>
                <a:lnTo>
                  <a:pt x="382238" y="1282699"/>
                </a:lnTo>
                <a:lnTo>
                  <a:pt x="319834" y="1333499"/>
                </a:lnTo>
                <a:lnTo>
                  <a:pt x="311863" y="1346199"/>
                </a:lnTo>
                <a:close/>
              </a:path>
              <a:path w="1495425" h="1485900">
                <a:moveTo>
                  <a:pt x="1037675" y="330199"/>
                </a:moveTo>
                <a:lnTo>
                  <a:pt x="1008066" y="330199"/>
                </a:lnTo>
                <a:lnTo>
                  <a:pt x="990420" y="317499"/>
                </a:lnTo>
                <a:lnTo>
                  <a:pt x="972218" y="304799"/>
                </a:lnTo>
                <a:lnTo>
                  <a:pt x="953489" y="304799"/>
                </a:lnTo>
                <a:lnTo>
                  <a:pt x="934266" y="292099"/>
                </a:lnTo>
                <a:lnTo>
                  <a:pt x="914692" y="279399"/>
                </a:lnTo>
                <a:lnTo>
                  <a:pt x="1019580" y="279399"/>
                </a:lnTo>
                <a:lnTo>
                  <a:pt x="1175590" y="139699"/>
                </a:lnTo>
                <a:lnTo>
                  <a:pt x="1209611" y="139699"/>
                </a:lnTo>
                <a:lnTo>
                  <a:pt x="1258186" y="190499"/>
                </a:lnTo>
                <a:lnTo>
                  <a:pt x="1191330" y="190499"/>
                </a:lnTo>
                <a:lnTo>
                  <a:pt x="1037675" y="330199"/>
                </a:lnTo>
                <a:close/>
              </a:path>
              <a:path w="1495425" h="1485900">
                <a:moveTo>
                  <a:pt x="486312" y="330199"/>
                </a:moveTo>
                <a:lnTo>
                  <a:pt x="456515" y="330199"/>
                </a:lnTo>
                <a:lnTo>
                  <a:pt x="304132" y="190499"/>
                </a:lnTo>
                <a:lnTo>
                  <a:pt x="375694" y="190499"/>
                </a:lnTo>
                <a:lnTo>
                  <a:pt x="475806" y="279399"/>
                </a:lnTo>
                <a:lnTo>
                  <a:pt x="580355" y="279399"/>
                </a:lnTo>
                <a:lnTo>
                  <a:pt x="541824" y="304799"/>
                </a:lnTo>
                <a:lnTo>
                  <a:pt x="522870" y="304799"/>
                </a:lnTo>
                <a:lnTo>
                  <a:pt x="504358" y="317499"/>
                </a:lnTo>
                <a:lnTo>
                  <a:pt x="486312" y="330199"/>
                </a:lnTo>
                <a:close/>
              </a:path>
              <a:path w="1495425" h="1485900">
                <a:moveTo>
                  <a:pt x="1244607" y="546099"/>
                </a:moveTo>
                <a:lnTo>
                  <a:pt x="1193872" y="546099"/>
                </a:lnTo>
                <a:lnTo>
                  <a:pt x="1191554" y="533399"/>
                </a:lnTo>
                <a:lnTo>
                  <a:pt x="1186657" y="533399"/>
                </a:lnTo>
                <a:lnTo>
                  <a:pt x="1180301" y="520699"/>
                </a:lnTo>
                <a:lnTo>
                  <a:pt x="1173637" y="507999"/>
                </a:lnTo>
                <a:lnTo>
                  <a:pt x="1166679" y="495299"/>
                </a:lnTo>
                <a:lnTo>
                  <a:pt x="1159440" y="482599"/>
                </a:lnTo>
                <a:lnTo>
                  <a:pt x="1156370" y="469899"/>
                </a:lnTo>
                <a:lnTo>
                  <a:pt x="1155767" y="469899"/>
                </a:lnTo>
                <a:lnTo>
                  <a:pt x="1157505" y="457199"/>
                </a:lnTo>
                <a:lnTo>
                  <a:pt x="1161459" y="457199"/>
                </a:lnTo>
                <a:lnTo>
                  <a:pt x="1293393" y="292099"/>
                </a:lnTo>
                <a:lnTo>
                  <a:pt x="1191330" y="190499"/>
                </a:lnTo>
                <a:lnTo>
                  <a:pt x="1258186" y="190499"/>
                </a:lnTo>
                <a:lnTo>
                  <a:pt x="1343190" y="279399"/>
                </a:lnTo>
                <a:lnTo>
                  <a:pt x="1348225" y="292099"/>
                </a:lnTo>
                <a:lnTo>
                  <a:pt x="1350158" y="292099"/>
                </a:lnTo>
                <a:lnTo>
                  <a:pt x="1348916" y="304799"/>
                </a:lnTo>
                <a:lnTo>
                  <a:pt x="1344424" y="317499"/>
                </a:lnTo>
                <a:lnTo>
                  <a:pt x="1209312" y="469899"/>
                </a:lnTo>
                <a:lnTo>
                  <a:pt x="1214793" y="482599"/>
                </a:lnTo>
                <a:lnTo>
                  <a:pt x="1220070" y="482599"/>
                </a:lnTo>
                <a:lnTo>
                  <a:pt x="1225137" y="495299"/>
                </a:lnTo>
                <a:lnTo>
                  <a:pt x="1229987" y="507999"/>
                </a:lnTo>
                <a:lnTo>
                  <a:pt x="1235089" y="520699"/>
                </a:lnTo>
                <a:lnTo>
                  <a:pt x="1239964" y="533399"/>
                </a:lnTo>
                <a:lnTo>
                  <a:pt x="1244607" y="546099"/>
                </a:lnTo>
                <a:close/>
              </a:path>
              <a:path w="1495425" h="1485900">
                <a:moveTo>
                  <a:pt x="599847" y="279399"/>
                </a:moveTo>
                <a:lnTo>
                  <a:pt x="475806" y="279399"/>
                </a:lnTo>
                <a:lnTo>
                  <a:pt x="492009" y="266699"/>
                </a:lnTo>
                <a:lnTo>
                  <a:pt x="619641" y="266699"/>
                </a:lnTo>
                <a:lnTo>
                  <a:pt x="599847" y="279399"/>
                </a:lnTo>
                <a:close/>
              </a:path>
              <a:path w="1495425" h="1485900">
                <a:moveTo>
                  <a:pt x="1019580" y="279399"/>
                </a:moveTo>
                <a:lnTo>
                  <a:pt x="894787" y="279399"/>
                </a:lnTo>
                <a:lnTo>
                  <a:pt x="874574" y="266699"/>
                </a:lnTo>
                <a:lnTo>
                  <a:pt x="1003278" y="266699"/>
                </a:lnTo>
                <a:lnTo>
                  <a:pt x="1019580" y="279399"/>
                </a:lnTo>
                <a:close/>
              </a:path>
              <a:path w="1495425" h="1485900">
                <a:moveTo>
                  <a:pt x="772270" y="1079499"/>
                </a:moveTo>
                <a:lnTo>
                  <a:pt x="747712" y="1079499"/>
                </a:lnTo>
                <a:lnTo>
                  <a:pt x="693713" y="1066799"/>
                </a:lnTo>
                <a:lnTo>
                  <a:pt x="642487" y="1054099"/>
                </a:lnTo>
                <a:lnTo>
                  <a:pt x="594720" y="1041399"/>
                </a:lnTo>
                <a:lnTo>
                  <a:pt x="551095" y="1015999"/>
                </a:lnTo>
                <a:lnTo>
                  <a:pt x="512295" y="977899"/>
                </a:lnTo>
                <a:lnTo>
                  <a:pt x="479027" y="939799"/>
                </a:lnTo>
                <a:lnTo>
                  <a:pt x="451956" y="888999"/>
                </a:lnTo>
                <a:lnTo>
                  <a:pt x="431768" y="850899"/>
                </a:lnTo>
                <a:lnTo>
                  <a:pt x="419151" y="800099"/>
                </a:lnTo>
                <a:lnTo>
                  <a:pt x="414793" y="736599"/>
                </a:lnTo>
                <a:lnTo>
                  <a:pt x="419151" y="685799"/>
                </a:lnTo>
                <a:lnTo>
                  <a:pt x="431768" y="634999"/>
                </a:lnTo>
                <a:lnTo>
                  <a:pt x="451956" y="584199"/>
                </a:lnTo>
                <a:lnTo>
                  <a:pt x="479027" y="546099"/>
                </a:lnTo>
                <a:lnTo>
                  <a:pt x="512295" y="507999"/>
                </a:lnTo>
                <a:lnTo>
                  <a:pt x="551080" y="469899"/>
                </a:lnTo>
                <a:lnTo>
                  <a:pt x="594704" y="444499"/>
                </a:lnTo>
                <a:lnTo>
                  <a:pt x="642477" y="419099"/>
                </a:lnTo>
                <a:lnTo>
                  <a:pt x="693709" y="419099"/>
                </a:lnTo>
                <a:lnTo>
                  <a:pt x="747712" y="406399"/>
                </a:lnTo>
                <a:lnTo>
                  <a:pt x="795935" y="406399"/>
                </a:lnTo>
                <a:lnTo>
                  <a:pt x="842027" y="419099"/>
                </a:lnTo>
                <a:lnTo>
                  <a:pt x="885497" y="444499"/>
                </a:lnTo>
                <a:lnTo>
                  <a:pt x="925855" y="457199"/>
                </a:lnTo>
                <a:lnTo>
                  <a:pt x="701529" y="457199"/>
                </a:lnTo>
                <a:lnTo>
                  <a:pt x="657719" y="469899"/>
                </a:lnTo>
                <a:lnTo>
                  <a:pt x="616868" y="482599"/>
                </a:lnTo>
                <a:lnTo>
                  <a:pt x="579563" y="507999"/>
                </a:lnTo>
                <a:lnTo>
                  <a:pt x="546390" y="546099"/>
                </a:lnTo>
                <a:lnTo>
                  <a:pt x="517937" y="571499"/>
                </a:lnTo>
                <a:lnTo>
                  <a:pt x="494789" y="609599"/>
                </a:lnTo>
                <a:lnTo>
                  <a:pt x="477530" y="647699"/>
                </a:lnTo>
                <a:lnTo>
                  <a:pt x="466745" y="698499"/>
                </a:lnTo>
                <a:lnTo>
                  <a:pt x="463020" y="736599"/>
                </a:lnTo>
                <a:lnTo>
                  <a:pt x="466745" y="787399"/>
                </a:lnTo>
                <a:lnTo>
                  <a:pt x="477530" y="825499"/>
                </a:lnTo>
                <a:lnTo>
                  <a:pt x="494789" y="876299"/>
                </a:lnTo>
                <a:lnTo>
                  <a:pt x="517937" y="914399"/>
                </a:lnTo>
                <a:lnTo>
                  <a:pt x="546390" y="939799"/>
                </a:lnTo>
                <a:lnTo>
                  <a:pt x="579563" y="965199"/>
                </a:lnTo>
                <a:lnTo>
                  <a:pt x="616868" y="990599"/>
                </a:lnTo>
                <a:lnTo>
                  <a:pt x="657719" y="1015999"/>
                </a:lnTo>
                <a:lnTo>
                  <a:pt x="701529" y="1015999"/>
                </a:lnTo>
                <a:lnTo>
                  <a:pt x="747712" y="1028699"/>
                </a:lnTo>
                <a:lnTo>
                  <a:pt x="908283" y="1028699"/>
                </a:lnTo>
                <a:lnTo>
                  <a:pt x="892584" y="1041399"/>
                </a:lnTo>
                <a:lnTo>
                  <a:pt x="876454" y="1054099"/>
                </a:lnTo>
                <a:lnTo>
                  <a:pt x="842971" y="1054099"/>
                </a:lnTo>
                <a:lnTo>
                  <a:pt x="819969" y="1066799"/>
                </a:lnTo>
                <a:lnTo>
                  <a:pt x="796379" y="1066799"/>
                </a:lnTo>
                <a:lnTo>
                  <a:pt x="772270" y="1079499"/>
                </a:lnTo>
                <a:close/>
              </a:path>
              <a:path w="1495425" h="1485900">
                <a:moveTo>
                  <a:pt x="856196" y="863599"/>
                </a:moveTo>
                <a:lnTo>
                  <a:pt x="797266" y="863599"/>
                </a:lnTo>
                <a:lnTo>
                  <a:pt x="804725" y="850899"/>
                </a:lnTo>
                <a:lnTo>
                  <a:pt x="810865" y="838199"/>
                </a:lnTo>
                <a:lnTo>
                  <a:pt x="815515" y="838199"/>
                </a:lnTo>
                <a:lnTo>
                  <a:pt x="818463" y="825499"/>
                </a:lnTo>
                <a:lnTo>
                  <a:pt x="819492" y="812799"/>
                </a:lnTo>
                <a:lnTo>
                  <a:pt x="818468" y="800099"/>
                </a:lnTo>
                <a:lnTo>
                  <a:pt x="866449" y="800099"/>
                </a:lnTo>
                <a:lnTo>
                  <a:pt x="879249" y="749299"/>
                </a:lnTo>
                <a:lnTo>
                  <a:pt x="898334" y="711199"/>
                </a:lnTo>
                <a:lnTo>
                  <a:pt x="923160" y="673099"/>
                </a:lnTo>
                <a:lnTo>
                  <a:pt x="963268" y="622299"/>
                </a:lnTo>
                <a:lnTo>
                  <a:pt x="973769" y="622299"/>
                </a:lnTo>
                <a:lnTo>
                  <a:pt x="984670" y="609599"/>
                </a:lnTo>
                <a:lnTo>
                  <a:pt x="976789" y="571499"/>
                </a:lnTo>
                <a:lnTo>
                  <a:pt x="928537" y="520699"/>
                </a:lnTo>
                <a:lnTo>
                  <a:pt x="900058" y="495299"/>
                </a:lnTo>
                <a:lnTo>
                  <a:pt x="828414" y="469899"/>
                </a:lnTo>
                <a:lnTo>
                  <a:pt x="788986" y="457199"/>
                </a:lnTo>
                <a:lnTo>
                  <a:pt x="925855" y="457199"/>
                </a:lnTo>
                <a:lnTo>
                  <a:pt x="958876" y="482599"/>
                </a:lnTo>
                <a:lnTo>
                  <a:pt x="988676" y="507999"/>
                </a:lnTo>
                <a:lnTo>
                  <a:pt x="1014909" y="546099"/>
                </a:lnTo>
                <a:lnTo>
                  <a:pt x="1037226" y="571499"/>
                </a:lnTo>
                <a:lnTo>
                  <a:pt x="1317590" y="571499"/>
                </a:lnTo>
                <a:lnTo>
                  <a:pt x="1348916" y="596899"/>
                </a:lnTo>
                <a:lnTo>
                  <a:pt x="1123514" y="596899"/>
                </a:lnTo>
                <a:lnTo>
                  <a:pt x="1072930" y="609599"/>
                </a:lnTo>
                <a:lnTo>
                  <a:pt x="1027168" y="634999"/>
                </a:lnTo>
                <a:lnTo>
                  <a:pt x="987317" y="673099"/>
                </a:lnTo>
                <a:lnTo>
                  <a:pt x="954418" y="711199"/>
                </a:lnTo>
                <a:lnTo>
                  <a:pt x="929574" y="761999"/>
                </a:lnTo>
                <a:lnTo>
                  <a:pt x="913871" y="812799"/>
                </a:lnTo>
                <a:lnTo>
                  <a:pt x="909764" y="850899"/>
                </a:lnTo>
                <a:lnTo>
                  <a:pt x="860280" y="850899"/>
                </a:lnTo>
                <a:lnTo>
                  <a:pt x="860276" y="851252"/>
                </a:lnTo>
                <a:lnTo>
                  <a:pt x="856196" y="863599"/>
                </a:lnTo>
                <a:close/>
              </a:path>
              <a:path w="1495425" h="1485900">
                <a:moveTo>
                  <a:pt x="771676" y="571499"/>
                </a:moveTo>
                <a:lnTo>
                  <a:pt x="723673" y="571499"/>
                </a:lnTo>
                <a:lnTo>
                  <a:pt x="723673" y="533399"/>
                </a:lnTo>
                <a:lnTo>
                  <a:pt x="725562" y="520699"/>
                </a:lnTo>
                <a:lnTo>
                  <a:pt x="730711" y="507999"/>
                </a:lnTo>
                <a:lnTo>
                  <a:pt x="764652" y="507999"/>
                </a:lnTo>
                <a:lnTo>
                  <a:pt x="769792" y="520699"/>
                </a:lnTo>
                <a:lnTo>
                  <a:pt x="771676" y="533399"/>
                </a:lnTo>
                <a:lnTo>
                  <a:pt x="771676" y="571499"/>
                </a:lnTo>
                <a:close/>
              </a:path>
              <a:path w="1495425" h="1485900">
                <a:moveTo>
                  <a:pt x="1317590" y="571499"/>
                </a:moveTo>
                <a:lnTo>
                  <a:pt x="1037226" y="571499"/>
                </a:lnTo>
                <a:lnTo>
                  <a:pt x="1069973" y="558799"/>
                </a:lnTo>
                <a:lnTo>
                  <a:pt x="1104464" y="558799"/>
                </a:lnTo>
                <a:lnTo>
                  <a:pt x="1140470" y="546099"/>
                </a:lnTo>
                <a:lnTo>
                  <a:pt x="1249016" y="546099"/>
                </a:lnTo>
                <a:lnTo>
                  <a:pt x="1284204" y="558799"/>
                </a:lnTo>
                <a:lnTo>
                  <a:pt x="1317590" y="571499"/>
                </a:lnTo>
                <a:close/>
              </a:path>
              <a:path w="1495425" h="1485900">
                <a:moveTo>
                  <a:pt x="838671" y="596899"/>
                </a:moveTo>
                <a:lnTo>
                  <a:pt x="656678" y="596899"/>
                </a:lnTo>
                <a:lnTo>
                  <a:pt x="670784" y="584199"/>
                </a:lnTo>
                <a:lnTo>
                  <a:pt x="686895" y="571499"/>
                </a:lnTo>
                <a:lnTo>
                  <a:pt x="808454" y="571499"/>
                </a:lnTo>
                <a:lnTo>
                  <a:pt x="824565" y="584199"/>
                </a:lnTo>
                <a:lnTo>
                  <a:pt x="838671" y="596899"/>
                </a:lnTo>
                <a:close/>
              </a:path>
              <a:path w="1495425" h="1485900">
                <a:moveTo>
                  <a:pt x="866449" y="800099"/>
                </a:moveTo>
                <a:lnTo>
                  <a:pt x="815530" y="800099"/>
                </a:lnTo>
                <a:lnTo>
                  <a:pt x="810881" y="787399"/>
                </a:lnTo>
                <a:lnTo>
                  <a:pt x="804725" y="774699"/>
                </a:lnTo>
                <a:lnTo>
                  <a:pt x="788710" y="774699"/>
                </a:lnTo>
                <a:lnTo>
                  <a:pt x="779264" y="761999"/>
                </a:lnTo>
                <a:lnTo>
                  <a:pt x="687998" y="761999"/>
                </a:lnTo>
                <a:lnTo>
                  <a:pt x="671276" y="749299"/>
                </a:lnTo>
                <a:lnTo>
                  <a:pt x="656678" y="736599"/>
                </a:lnTo>
                <a:lnTo>
                  <a:pt x="644521" y="723899"/>
                </a:lnTo>
                <a:lnTo>
                  <a:pt x="635410" y="711199"/>
                </a:lnTo>
                <a:lnTo>
                  <a:pt x="629643" y="685799"/>
                </a:lnTo>
                <a:lnTo>
                  <a:pt x="627629" y="673099"/>
                </a:lnTo>
                <a:lnTo>
                  <a:pt x="629643" y="647699"/>
                </a:lnTo>
                <a:lnTo>
                  <a:pt x="635410" y="634999"/>
                </a:lnTo>
                <a:lnTo>
                  <a:pt x="644521" y="609599"/>
                </a:lnTo>
                <a:lnTo>
                  <a:pt x="656566" y="596899"/>
                </a:lnTo>
                <a:lnTo>
                  <a:pt x="838783" y="596899"/>
                </a:lnTo>
                <a:lnTo>
                  <a:pt x="850828" y="609599"/>
                </a:lnTo>
                <a:lnTo>
                  <a:pt x="855383" y="622299"/>
                </a:lnTo>
                <a:lnTo>
                  <a:pt x="698083" y="622299"/>
                </a:lnTo>
                <a:lnTo>
                  <a:pt x="690624" y="634999"/>
                </a:lnTo>
                <a:lnTo>
                  <a:pt x="684484" y="634999"/>
                </a:lnTo>
                <a:lnTo>
                  <a:pt x="679834" y="647699"/>
                </a:lnTo>
                <a:lnTo>
                  <a:pt x="676887" y="660399"/>
                </a:lnTo>
                <a:lnTo>
                  <a:pt x="675857" y="673099"/>
                </a:lnTo>
                <a:lnTo>
                  <a:pt x="676881" y="673099"/>
                </a:lnTo>
                <a:lnTo>
                  <a:pt x="679820" y="685799"/>
                </a:lnTo>
                <a:lnTo>
                  <a:pt x="684468" y="698499"/>
                </a:lnTo>
                <a:lnTo>
                  <a:pt x="690624" y="698499"/>
                </a:lnTo>
                <a:lnTo>
                  <a:pt x="698083" y="711199"/>
                </a:lnTo>
                <a:lnTo>
                  <a:pt x="769134" y="711199"/>
                </a:lnTo>
                <a:lnTo>
                  <a:pt x="788905" y="723899"/>
                </a:lnTo>
                <a:lnTo>
                  <a:pt x="807351" y="723899"/>
                </a:lnTo>
                <a:lnTo>
                  <a:pt x="838671" y="749299"/>
                </a:lnTo>
                <a:lnTo>
                  <a:pt x="862704" y="787399"/>
                </a:lnTo>
                <a:lnTo>
                  <a:pt x="866449" y="800099"/>
                </a:lnTo>
                <a:close/>
              </a:path>
              <a:path w="1495425" h="1485900">
                <a:moveTo>
                  <a:pt x="1360592" y="1130299"/>
                </a:moveTo>
                <a:lnTo>
                  <a:pt x="1232154" y="1130299"/>
                </a:lnTo>
                <a:lnTo>
                  <a:pt x="1282738" y="1117599"/>
                </a:lnTo>
                <a:lnTo>
                  <a:pt x="1328499" y="1092199"/>
                </a:lnTo>
                <a:lnTo>
                  <a:pt x="1368351" y="1054099"/>
                </a:lnTo>
                <a:lnTo>
                  <a:pt x="1401206" y="1015999"/>
                </a:lnTo>
                <a:lnTo>
                  <a:pt x="1426027" y="965199"/>
                </a:lnTo>
                <a:lnTo>
                  <a:pt x="1441722" y="914399"/>
                </a:lnTo>
                <a:lnTo>
                  <a:pt x="1447197" y="863599"/>
                </a:lnTo>
                <a:lnTo>
                  <a:pt x="1446650" y="850899"/>
                </a:lnTo>
                <a:lnTo>
                  <a:pt x="1445033" y="825499"/>
                </a:lnTo>
                <a:lnTo>
                  <a:pt x="1442387" y="812799"/>
                </a:lnTo>
                <a:lnTo>
                  <a:pt x="1438673" y="800099"/>
                </a:lnTo>
                <a:lnTo>
                  <a:pt x="1437626" y="787399"/>
                </a:lnTo>
                <a:lnTo>
                  <a:pt x="1436505" y="787399"/>
                </a:lnTo>
                <a:lnTo>
                  <a:pt x="1433551" y="774699"/>
                </a:lnTo>
                <a:lnTo>
                  <a:pt x="1431233" y="774699"/>
                </a:lnTo>
                <a:lnTo>
                  <a:pt x="1427794" y="761999"/>
                </a:lnTo>
                <a:lnTo>
                  <a:pt x="1425327" y="761999"/>
                </a:lnTo>
                <a:lnTo>
                  <a:pt x="1424616" y="749299"/>
                </a:lnTo>
                <a:lnTo>
                  <a:pt x="1419756" y="749299"/>
                </a:lnTo>
                <a:lnTo>
                  <a:pt x="1417924" y="736599"/>
                </a:lnTo>
                <a:lnTo>
                  <a:pt x="1412541" y="736599"/>
                </a:lnTo>
                <a:lnTo>
                  <a:pt x="1411606" y="723899"/>
                </a:lnTo>
                <a:lnTo>
                  <a:pt x="1405737" y="723899"/>
                </a:lnTo>
                <a:lnTo>
                  <a:pt x="1404839" y="711199"/>
                </a:lnTo>
                <a:lnTo>
                  <a:pt x="1397586" y="711199"/>
                </a:lnTo>
                <a:lnTo>
                  <a:pt x="1394110" y="698499"/>
                </a:lnTo>
                <a:lnTo>
                  <a:pt x="1447197" y="698499"/>
                </a:lnTo>
                <a:lnTo>
                  <a:pt x="1447197" y="673099"/>
                </a:lnTo>
                <a:lnTo>
                  <a:pt x="1367155" y="673099"/>
                </a:lnTo>
                <a:lnTo>
                  <a:pt x="1362893" y="660399"/>
                </a:lnTo>
                <a:lnTo>
                  <a:pt x="1355864" y="660399"/>
                </a:lnTo>
                <a:lnTo>
                  <a:pt x="1317637" y="634999"/>
                </a:lnTo>
                <a:lnTo>
                  <a:pt x="1274672" y="609599"/>
                </a:lnTo>
                <a:lnTo>
                  <a:pt x="1227795" y="596899"/>
                </a:lnTo>
                <a:lnTo>
                  <a:pt x="1348916" y="596899"/>
                </a:lnTo>
                <a:lnTo>
                  <a:pt x="1377922" y="609599"/>
                </a:lnTo>
                <a:lnTo>
                  <a:pt x="1471946" y="622299"/>
                </a:lnTo>
                <a:lnTo>
                  <a:pt x="1481104" y="622299"/>
                </a:lnTo>
                <a:lnTo>
                  <a:pt x="1488564" y="634999"/>
                </a:lnTo>
                <a:lnTo>
                  <a:pt x="1493586" y="634999"/>
                </a:lnTo>
                <a:lnTo>
                  <a:pt x="1495425" y="647699"/>
                </a:lnTo>
                <a:lnTo>
                  <a:pt x="1495425" y="838199"/>
                </a:lnTo>
                <a:lnTo>
                  <a:pt x="1494602" y="838199"/>
                </a:lnTo>
                <a:lnTo>
                  <a:pt x="1495088" y="850899"/>
                </a:lnTo>
                <a:lnTo>
                  <a:pt x="1495425" y="850899"/>
                </a:lnTo>
                <a:lnTo>
                  <a:pt x="1495425" y="863599"/>
                </a:lnTo>
                <a:lnTo>
                  <a:pt x="1491267" y="914399"/>
                </a:lnTo>
                <a:lnTo>
                  <a:pt x="1479230" y="965199"/>
                </a:lnTo>
                <a:lnTo>
                  <a:pt x="1459966" y="1015999"/>
                </a:lnTo>
                <a:lnTo>
                  <a:pt x="1434129" y="1054099"/>
                </a:lnTo>
                <a:lnTo>
                  <a:pt x="1402372" y="1092199"/>
                </a:lnTo>
                <a:lnTo>
                  <a:pt x="1375197" y="1117599"/>
                </a:lnTo>
                <a:lnTo>
                  <a:pt x="1360592" y="1130299"/>
                </a:lnTo>
                <a:close/>
              </a:path>
              <a:path w="1495425" h="1485900">
                <a:moveTo>
                  <a:pt x="867720" y="673099"/>
                </a:moveTo>
                <a:lnTo>
                  <a:pt x="819492" y="673099"/>
                </a:lnTo>
                <a:lnTo>
                  <a:pt x="818468" y="660399"/>
                </a:lnTo>
                <a:lnTo>
                  <a:pt x="815530" y="647699"/>
                </a:lnTo>
                <a:lnTo>
                  <a:pt x="810881" y="634999"/>
                </a:lnTo>
                <a:lnTo>
                  <a:pt x="804725" y="634999"/>
                </a:lnTo>
                <a:lnTo>
                  <a:pt x="797266" y="622299"/>
                </a:lnTo>
                <a:lnTo>
                  <a:pt x="855383" y="622299"/>
                </a:lnTo>
                <a:lnTo>
                  <a:pt x="859939" y="634999"/>
                </a:lnTo>
                <a:lnTo>
                  <a:pt x="865706" y="647699"/>
                </a:lnTo>
                <a:lnTo>
                  <a:pt x="867720" y="673099"/>
                </a:lnTo>
                <a:close/>
              </a:path>
              <a:path w="1495425" h="1485900">
                <a:moveTo>
                  <a:pt x="860654" y="685799"/>
                </a:moveTo>
                <a:lnTo>
                  <a:pt x="826558" y="685799"/>
                </a:lnTo>
                <a:lnTo>
                  <a:pt x="821389" y="673099"/>
                </a:lnTo>
                <a:lnTo>
                  <a:pt x="865824" y="673099"/>
                </a:lnTo>
                <a:lnTo>
                  <a:pt x="860654" y="685799"/>
                </a:lnTo>
                <a:close/>
              </a:path>
              <a:path w="1495425" h="1485900">
                <a:moveTo>
                  <a:pt x="1438262" y="685799"/>
                </a:moveTo>
                <a:lnTo>
                  <a:pt x="1377884" y="685799"/>
                </a:lnTo>
                <a:lnTo>
                  <a:pt x="1372052" y="673099"/>
                </a:lnTo>
                <a:lnTo>
                  <a:pt x="1436093" y="673099"/>
                </a:lnTo>
                <a:lnTo>
                  <a:pt x="1438262" y="685799"/>
                </a:lnTo>
                <a:close/>
              </a:path>
              <a:path w="1495425" h="1485900">
                <a:moveTo>
                  <a:pt x="1445963" y="698499"/>
                </a:moveTo>
                <a:lnTo>
                  <a:pt x="1387978" y="698499"/>
                </a:lnTo>
                <a:lnTo>
                  <a:pt x="1386259" y="685799"/>
                </a:lnTo>
                <a:lnTo>
                  <a:pt x="1443384" y="685799"/>
                </a:lnTo>
                <a:lnTo>
                  <a:pt x="1445963" y="698499"/>
                </a:lnTo>
                <a:close/>
              </a:path>
              <a:path w="1495425" h="1485900">
                <a:moveTo>
                  <a:pt x="1177652" y="927099"/>
                </a:moveTo>
                <a:lnTo>
                  <a:pt x="1113343" y="927099"/>
                </a:lnTo>
                <a:lnTo>
                  <a:pt x="1281990" y="749299"/>
                </a:lnTo>
                <a:lnTo>
                  <a:pt x="1315936" y="749299"/>
                </a:lnTo>
                <a:lnTo>
                  <a:pt x="1321242" y="761999"/>
                </a:lnTo>
                <a:lnTo>
                  <a:pt x="1323030" y="774699"/>
                </a:lnTo>
                <a:lnTo>
                  <a:pt x="1321299" y="774699"/>
                </a:lnTo>
                <a:lnTo>
                  <a:pt x="1316048" y="787399"/>
                </a:lnTo>
                <a:lnTo>
                  <a:pt x="1177652" y="927099"/>
                </a:lnTo>
                <a:close/>
              </a:path>
              <a:path w="1495425" h="1485900">
                <a:moveTo>
                  <a:pt x="673961" y="812799"/>
                </a:moveTo>
                <a:lnTo>
                  <a:pt x="629526" y="812799"/>
                </a:lnTo>
                <a:lnTo>
                  <a:pt x="634695" y="800099"/>
                </a:lnTo>
                <a:lnTo>
                  <a:pt x="642360" y="787399"/>
                </a:lnTo>
                <a:lnTo>
                  <a:pt x="661126" y="787399"/>
                </a:lnTo>
                <a:lnTo>
                  <a:pt x="668791" y="800099"/>
                </a:lnTo>
                <a:lnTo>
                  <a:pt x="673961" y="812799"/>
                </a:lnTo>
                <a:close/>
              </a:path>
              <a:path w="1495425" h="1485900">
                <a:moveTo>
                  <a:pt x="824565" y="901699"/>
                </a:moveTo>
                <a:lnTo>
                  <a:pt x="670784" y="901699"/>
                </a:lnTo>
                <a:lnTo>
                  <a:pt x="656678" y="888999"/>
                </a:lnTo>
                <a:lnTo>
                  <a:pt x="644521" y="876299"/>
                </a:lnTo>
                <a:lnTo>
                  <a:pt x="635410" y="850899"/>
                </a:lnTo>
                <a:lnTo>
                  <a:pt x="629643" y="838199"/>
                </a:lnTo>
                <a:lnTo>
                  <a:pt x="627629" y="812799"/>
                </a:lnTo>
                <a:lnTo>
                  <a:pt x="675857" y="812799"/>
                </a:lnTo>
                <a:lnTo>
                  <a:pt x="676881" y="825499"/>
                </a:lnTo>
                <a:lnTo>
                  <a:pt x="679820" y="838199"/>
                </a:lnTo>
                <a:lnTo>
                  <a:pt x="684468" y="838199"/>
                </a:lnTo>
                <a:lnTo>
                  <a:pt x="690624" y="850899"/>
                </a:lnTo>
                <a:lnTo>
                  <a:pt x="698083" y="863599"/>
                </a:lnTo>
                <a:lnTo>
                  <a:pt x="856196" y="863599"/>
                </a:lnTo>
                <a:lnTo>
                  <a:pt x="851158" y="876299"/>
                </a:lnTo>
                <a:lnTo>
                  <a:pt x="845335" y="876299"/>
                </a:lnTo>
                <a:lnTo>
                  <a:pt x="838671" y="888999"/>
                </a:lnTo>
                <a:lnTo>
                  <a:pt x="824565" y="901699"/>
                </a:lnTo>
                <a:close/>
              </a:path>
              <a:path w="1495425" h="1485900">
                <a:moveTo>
                  <a:pt x="860276" y="851252"/>
                </a:moveTo>
                <a:lnTo>
                  <a:pt x="860280" y="850899"/>
                </a:lnTo>
                <a:lnTo>
                  <a:pt x="860276" y="851252"/>
                </a:lnTo>
                <a:close/>
              </a:path>
              <a:path w="1495425" h="1485900">
                <a:moveTo>
                  <a:pt x="1123514" y="1130299"/>
                </a:moveTo>
                <a:lnTo>
                  <a:pt x="994926" y="1130299"/>
                </a:lnTo>
                <a:lnTo>
                  <a:pt x="980321" y="1117599"/>
                </a:lnTo>
                <a:lnTo>
                  <a:pt x="940763" y="1079499"/>
                </a:lnTo>
                <a:lnTo>
                  <a:pt x="908283" y="1028699"/>
                </a:lnTo>
                <a:lnTo>
                  <a:pt x="789476" y="1028699"/>
                </a:lnTo>
                <a:lnTo>
                  <a:pt x="809638" y="1015999"/>
                </a:lnTo>
                <a:lnTo>
                  <a:pt x="829250" y="1015999"/>
                </a:lnTo>
                <a:lnTo>
                  <a:pt x="844086" y="1003299"/>
                </a:lnTo>
                <a:lnTo>
                  <a:pt x="872523" y="1003299"/>
                </a:lnTo>
                <a:lnTo>
                  <a:pt x="886076" y="990599"/>
                </a:lnTo>
                <a:lnTo>
                  <a:pt x="874988" y="965199"/>
                </a:lnTo>
                <a:lnTo>
                  <a:pt x="866851" y="927099"/>
                </a:lnTo>
                <a:lnTo>
                  <a:pt x="861840" y="901699"/>
                </a:lnTo>
                <a:lnTo>
                  <a:pt x="860131" y="863599"/>
                </a:lnTo>
                <a:lnTo>
                  <a:pt x="860276" y="851252"/>
                </a:lnTo>
                <a:lnTo>
                  <a:pt x="860392" y="850899"/>
                </a:lnTo>
                <a:lnTo>
                  <a:pt x="909764" y="850899"/>
                </a:lnTo>
                <a:lnTo>
                  <a:pt x="908396" y="863599"/>
                </a:lnTo>
                <a:lnTo>
                  <a:pt x="913871" y="914399"/>
                </a:lnTo>
                <a:lnTo>
                  <a:pt x="929574" y="965199"/>
                </a:lnTo>
                <a:lnTo>
                  <a:pt x="954418" y="1015999"/>
                </a:lnTo>
                <a:lnTo>
                  <a:pt x="987317" y="1054099"/>
                </a:lnTo>
                <a:lnTo>
                  <a:pt x="1027168" y="1092199"/>
                </a:lnTo>
                <a:lnTo>
                  <a:pt x="1072930" y="1117599"/>
                </a:lnTo>
                <a:lnTo>
                  <a:pt x="1123514" y="1130299"/>
                </a:lnTo>
                <a:close/>
              </a:path>
              <a:path w="1495425" h="1485900">
                <a:moveTo>
                  <a:pt x="1127326" y="977899"/>
                </a:moveTo>
                <a:lnTo>
                  <a:pt x="1091473" y="977899"/>
                </a:lnTo>
                <a:lnTo>
                  <a:pt x="1037002" y="901699"/>
                </a:lnTo>
                <a:lnTo>
                  <a:pt x="1033116" y="888999"/>
                </a:lnTo>
                <a:lnTo>
                  <a:pt x="1032885" y="876299"/>
                </a:lnTo>
                <a:lnTo>
                  <a:pt x="1036124" y="876299"/>
                </a:lnTo>
                <a:lnTo>
                  <a:pt x="1042647" y="863599"/>
                </a:lnTo>
                <a:lnTo>
                  <a:pt x="1076182" y="863599"/>
                </a:lnTo>
                <a:lnTo>
                  <a:pt x="1113343" y="927099"/>
                </a:lnTo>
                <a:lnTo>
                  <a:pt x="1177652" y="927099"/>
                </a:lnTo>
                <a:lnTo>
                  <a:pt x="1127326" y="977899"/>
                </a:lnTo>
                <a:close/>
              </a:path>
              <a:path w="1495425" h="1485900">
                <a:moveTo>
                  <a:pt x="790703" y="914399"/>
                </a:moveTo>
                <a:lnTo>
                  <a:pt x="704646" y="914399"/>
                </a:lnTo>
                <a:lnTo>
                  <a:pt x="686895" y="901699"/>
                </a:lnTo>
                <a:lnTo>
                  <a:pt x="808454" y="901699"/>
                </a:lnTo>
                <a:lnTo>
                  <a:pt x="790703" y="914399"/>
                </a:lnTo>
                <a:close/>
              </a:path>
              <a:path w="1495425" h="1485900">
                <a:moveTo>
                  <a:pt x="769787" y="965199"/>
                </a:moveTo>
                <a:lnTo>
                  <a:pt x="725557" y="965199"/>
                </a:lnTo>
                <a:lnTo>
                  <a:pt x="723673" y="952499"/>
                </a:lnTo>
                <a:lnTo>
                  <a:pt x="723673" y="914399"/>
                </a:lnTo>
                <a:lnTo>
                  <a:pt x="771676" y="914399"/>
                </a:lnTo>
                <a:lnTo>
                  <a:pt x="771676" y="952499"/>
                </a:lnTo>
                <a:lnTo>
                  <a:pt x="769787" y="965199"/>
                </a:lnTo>
                <a:close/>
              </a:path>
              <a:path w="1495425" h="1485900">
                <a:moveTo>
                  <a:pt x="757008" y="977899"/>
                </a:moveTo>
                <a:lnTo>
                  <a:pt x="738325" y="977899"/>
                </a:lnTo>
                <a:lnTo>
                  <a:pt x="730697" y="965199"/>
                </a:lnTo>
                <a:lnTo>
                  <a:pt x="764638" y="965199"/>
                </a:lnTo>
                <a:lnTo>
                  <a:pt x="757008" y="977899"/>
                </a:lnTo>
                <a:close/>
              </a:path>
              <a:path w="1495425" h="1485900">
                <a:moveTo>
                  <a:pt x="1470091" y="1142999"/>
                </a:moveTo>
                <a:lnTo>
                  <a:pt x="885413" y="1142999"/>
                </a:lnTo>
                <a:lnTo>
                  <a:pt x="893199" y="1130299"/>
                </a:lnTo>
                <a:lnTo>
                  <a:pt x="1462313" y="1130299"/>
                </a:lnTo>
                <a:lnTo>
                  <a:pt x="1470091" y="1142999"/>
                </a:lnTo>
                <a:close/>
              </a:path>
              <a:path w="1495425" h="1485900">
                <a:moveTo>
                  <a:pt x="480192" y="1155699"/>
                </a:moveTo>
                <a:lnTo>
                  <a:pt x="464714" y="1155699"/>
                </a:lnTo>
                <a:lnTo>
                  <a:pt x="472432" y="1142999"/>
                </a:lnTo>
                <a:lnTo>
                  <a:pt x="480192" y="1155699"/>
                </a:lnTo>
                <a:close/>
              </a:path>
              <a:path w="1495425" h="1485900">
                <a:moveTo>
                  <a:pt x="1488327" y="1155699"/>
                </a:moveTo>
                <a:lnTo>
                  <a:pt x="867191" y="1155699"/>
                </a:lnTo>
                <a:lnTo>
                  <a:pt x="872244" y="1142999"/>
                </a:lnTo>
                <a:lnTo>
                  <a:pt x="1483274" y="1142999"/>
                </a:lnTo>
                <a:lnTo>
                  <a:pt x="1488327" y="1155699"/>
                </a:lnTo>
                <a:close/>
              </a:path>
              <a:path w="1495425" h="1485900">
                <a:moveTo>
                  <a:pt x="382238" y="1282699"/>
                </a:moveTo>
                <a:lnTo>
                  <a:pt x="304057" y="1282699"/>
                </a:lnTo>
                <a:lnTo>
                  <a:pt x="457712" y="1155699"/>
                </a:lnTo>
                <a:lnTo>
                  <a:pt x="487321" y="1155699"/>
                </a:lnTo>
                <a:lnTo>
                  <a:pt x="504961" y="1168399"/>
                </a:lnTo>
                <a:lnTo>
                  <a:pt x="523155" y="1168399"/>
                </a:lnTo>
                <a:lnTo>
                  <a:pt x="541882" y="1181099"/>
                </a:lnTo>
                <a:lnTo>
                  <a:pt x="561120" y="1193799"/>
                </a:lnTo>
                <a:lnTo>
                  <a:pt x="580695" y="1193799"/>
                </a:lnTo>
                <a:lnTo>
                  <a:pt x="600600" y="1206499"/>
                </a:lnTo>
                <a:lnTo>
                  <a:pt x="475844" y="1206499"/>
                </a:lnTo>
                <a:lnTo>
                  <a:pt x="382238" y="1282699"/>
                </a:lnTo>
                <a:close/>
              </a:path>
              <a:path w="1495425" h="1485900">
                <a:moveTo>
                  <a:pt x="908358" y="1231899"/>
                </a:moveTo>
                <a:lnTo>
                  <a:pt x="860093" y="1231899"/>
                </a:lnTo>
                <a:lnTo>
                  <a:pt x="860093" y="1181099"/>
                </a:lnTo>
                <a:lnTo>
                  <a:pt x="860940" y="1168399"/>
                </a:lnTo>
                <a:lnTo>
                  <a:pt x="863364" y="1155699"/>
                </a:lnTo>
                <a:lnTo>
                  <a:pt x="1492153" y="1155699"/>
                </a:lnTo>
                <a:lnTo>
                  <a:pt x="1494577" y="1168399"/>
                </a:lnTo>
                <a:lnTo>
                  <a:pt x="1495424" y="1181099"/>
                </a:lnTo>
                <a:lnTo>
                  <a:pt x="908358" y="1181099"/>
                </a:lnTo>
                <a:lnTo>
                  <a:pt x="908358" y="1231899"/>
                </a:lnTo>
                <a:close/>
              </a:path>
              <a:path w="1495425" h="1485900">
                <a:moveTo>
                  <a:pt x="1494577" y="1257299"/>
                </a:moveTo>
                <a:lnTo>
                  <a:pt x="786812" y="1257299"/>
                </a:lnTo>
                <a:lnTo>
                  <a:pt x="791864" y="1244599"/>
                </a:lnTo>
                <a:lnTo>
                  <a:pt x="805034" y="1244599"/>
                </a:lnTo>
                <a:lnTo>
                  <a:pt x="812820" y="1231899"/>
                </a:lnTo>
                <a:lnTo>
                  <a:pt x="1447197" y="1231899"/>
                </a:lnTo>
                <a:lnTo>
                  <a:pt x="1447197" y="1181099"/>
                </a:lnTo>
                <a:lnTo>
                  <a:pt x="1495424" y="1181099"/>
                </a:lnTo>
                <a:lnTo>
                  <a:pt x="1495424" y="1244599"/>
                </a:lnTo>
                <a:lnTo>
                  <a:pt x="1494577" y="1257299"/>
                </a:lnTo>
                <a:close/>
              </a:path>
              <a:path w="1495425" h="1485900">
                <a:moveTo>
                  <a:pt x="1450119" y="1485899"/>
                </a:moveTo>
                <a:lnTo>
                  <a:pt x="636943" y="1485899"/>
                </a:lnTo>
                <a:lnTo>
                  <a:pt x="631663" y="1473199"/>
                </a:lnTo>
                <a:lnTo>
                  <a:pt x="629274" y="1460499"/>
                </a:lnTo>
                <a:lnTo>
                  <a:pt x="613572" y="1257299"/>
                </a:lnTo>
                <a:lnTo>
                  <a:pt x="595406" y="1257299"/>
                </a:lnTo>
                <a:lnTo>
                  <a:pt x="577537" y="1244599"/>
                </a:lnTo>
                <a:lnTo>
                  <a:pt x="559984" y="1244599"/>
                </a:lnTo>
                <a:lnTo>
                  <a:pt x="542764" y="1231899"/>
                </a:lnTo>
                <a:lnTo>
                  <a:pt x="525620" y="1231899"/>
                </a:lnTo>
                <a:lnTo>
                  <a:pt x="508743" y="1219199"/>
                </a:lnTo>
                <a:lnTo>
                  <a:pt x="492146" y="1206499"/>
                </a:lnTo>
                <a:lnTo>
                  <a:pt x="620812" y="1206499"/>
                </a:lnTo>
                <a:lnTo>
                  <a:pt x="641312" y="1219199"/>
                </a:lnTo>
                <a:lnTo>
                  <a:pt x="654397" y="1219199"/>
                </a:lnTo>
                <a:lnTo>
                  <a:pt x="658325" y="1231899"/>
                </a:lnTo>
                <a:lnTo>
                  <a:pt x="660080" y="1244599"/>
                </a:lnTo>
                <a:lnTo>
                  <a:pt x="675558" y="1435099"/>
                </a:lnTo>
                <a:lnTo>
                  <a:pt x="1468395" y="1435099"/>
                </a:lnTo>
                <a:lnTo>
                  <a:pt x="1468395" y="1447799"/>
                </a:lnTo>
                <a:lnTo>
                  <a:pt x="1467548" y="1460499"/>
                </a:lnTo>
                <a:lnTo>
                  <a:pt x="1465123" y="1460499"/>
                </a:lnTo>
                <a:lnTo>
                  <a:pt x="1461297" y="1473199"/>
                </a:lnTo>
                <a:lnTo>
                  <a:pt x="1456244" y="1473199"/>
                </a:lnTo>
                <a:lnTo>
                  <a:pt x="1450119" y="1485899"/>
                </a:lnTo>
                <a:close/>
              </a:path>
              <a:path w="1495425" h="1485900">
                <a:moveTo>
                  <a:pt x="1461297" y="1358899"/>
                </a:moveTo>
                <a:lnTo>
                  <a:pt x="780561" y="1358899"/>
                </a:lnTo>
                <a:lnTo>
                  <a:pt x="779714" y="1346199"/>
                </a:lnTo>
                <a:lnTo>
                  <a:pt x="779714" y="1282699"/>
                </a:lnTo>
                <a:lnTo>
                  <a:pt x="780561" y="1269999"/>
                </a:lnTo>
                <a:lnTo>
                  <a:pt x="782985" y="1257299"/>
                </a:lnTo>
                <a:lnTo>
                  <a:pt x="1492153" y="1257299"/>
                </a:lnTo>
                <a:lnTo>
                  <a:pt x="1488327" y="1269999"/>
                </a:lnTo>
                <a:lnTo>
                  <a:pt x="1483274" y="1269999"/>
                </a:lnTo>
                <a:lnTo>
                  <a:pt x="1477149" y="1282699"/>
                </a:lnTo>
                <a:lnTo>
                  <a:pt x="827942" y="1282699"/>
                </a:lnTo>
                <a:lnTo>
                  <a:pt x="827942" y="1333499"/>
                </a:lnTo>
                <a:lnTo>
                  <a:pt x="1426934" y="1333499"/>
                </a:lnTo>
                <a:lnTo>
                  <a:pt x="1435283" y="1346199"/>
                </a:lnTo>
                <a:lnTo>
                  <a:pt x="1456244" y="1346199"/>
                </a:lnTo>
                <a:lnTo>
                  <a:pt x="1461297" y="1358899"/>
                </a:lnTo>
                <a:close/>
              </a:path>
              <a:path w="1495425" h="1485900">
                <a:moveTo>
                  <a:pt x="1415045" y="1333499"/>
                </a:moveTo>
                <a:lnTo>
                  <a:pt x="1366818" y="1333499"/>
                </a:lnTo>
                <a:lnTo>
                  <a:pt x="1366818" y="1282699"/>
                </a:lnTo>
                <a:lnTo>
                  <a:pt x="1415045" y="1282699"/>
                </a:lnTo>
                <a:lnTo>
                  <a:pt x="1415045" y="1333499"/>
                </a:lnTo>
                <a:close/>
              </a:path>
              <a:path w="1495425" h="1485900">
                <a:moveTo>
                  <a:pt x="1468395" y="1435099"/>
                </a:moveTo>
                <a:lnTo>
                  <a:pt x="1420167" y="1435099"/>
                </a:lnTo>
                <a:lnTo>
                  <a:pt x="1420167" y="1384299"/>
                </a:lnTo>
                <a:lnTo>
                  <a:pt x="798006" y="1384299"/>
                </a:lnTo>
                <a:lnTo>
                  <a:pt x="791864" y="1371599"/>
                </a:lnTo>
                <a:lnTo>
                  <a:pt x="786812" y="1371599"/>
                </a:lnTo>
                <a:lnTo>
                  <a:pt x="782985" y="1358899"/>
                </a:lnTo>
                <a:lnTo>
                  <a:pt x="1465123" y="1358899"/>
                </a:lnTo>
                <a:lnTo>
                  <a:pt x="1467548" y="1371599"/>
                </a:lnTo>
                <a:lnTo>
                  <a:pt x="1468395" y="1384299"/>
                </a:lnTo>
                <a:lnTo>
                  <a:pt x="1468395" y="1435099"/>
                </a:lnTo>
                <a:close/>
              </a:path>
              <a:path w="1495425" h="1485900">
                <a:moveTo>
                  <a:pt x="881291" y="1435099"/>
                </a:moveTo>
                <a:lnTo>
                  <a:pt x="833063" y="1435099"/>
                </a:lnTo>
                <a:lnTo>
                  <a:pt x="833063" y="1384299"/>
                </a:lnTo>
                <a:lnTo>
                  <a:pt x="881291" y="1384299"/>
                </a:lnTo>
                <a:lnTo>
                  <a:pt x="881291" y="1435099"/>
                </a:lnTo>
                <a:close/>
              </a:path>
            </a:pathLst>
          </a:custGeom>
          <a:solidFill>
            <a:srgbClr val="000000"/>
          </a:solidFill>
        </p:spPr>
        <p:txBody>
          <a:bodyPr wrap="square" lIns="0" tIns="0" rIns="0" bIns="0" rtlCol="0"/>
          <a:lstStyle/>
          <a:p>
            <a:endParaRPr/>
          </a:p>
        </p:txBody>
      </p:sp>
      <p:sp>
        <p:nvSpPr>
          <p:cNvPr id="18" name="Slide Number Placeholder 17">
            <a:extLst>
              <a:ext uri="{FF2B5EF4-FFF2-40B4-BE49-F238E27FC236}">
                <a16:creationId xmlns:a16="http://schemas.microsoft.com/office/drawing/2014/main" id="{84F824A9-5B88-45CC-500B-F63D74CF2A09}"/>
              </a:ext>
            </a:extLst>
          </p:cNvPr>
          <p:cNvSpPr>
            <a:spLocks noGrp="1"/>
          </p:cNvSpPr>
          <p:nvPr>
            <p:ph type="sldNum" sz="quarter" idx="7"/>
          </p:nvPr>
        </p:nvSpPr>
        <p:spPr/>
        <p:txBody>
          <a:bodyPr/>
          <a:lstStyle/>
          <a:p>
            <a:fld id="{B6F15528-21DE-4FAA-801E-634DDDAF4B2B}"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9944" y="6162611"/>
            <a:ext cx="1627505" cy="1390650"/>
          </a:xfrm>
          <a:custGeom>
            <a:avLst/>
            <a:gdLst/>
            <a:ahLst/>
            <a:cxnLst/>
            <a:rect l="l" t="t" r="r" b="b"/>
            <a:pathLst>
              <a:path w="1627505" h="1390650">
                <a:moveTo>
                  <a:pt x="449249" y="1096124"/>
                </a:moveTo>
                <a:lnTo>
                  <a:pt x="443077" y="1040485"/>
                </a:lnTo>
                <a:lnTo>
                  <a:pt x="422325" y="1000277"/>
                </a:lnTo>
                <a:lnTo>
                  <a:pt x="396303" y="971854"/>
                </a:lnTo>
                <a:lnTo>
                  <a:pt x="389356" y="967333"/>
                </a:lnTo>
                <a:lnTo>
                  <a:pt x="389356" y="1090307"/>
                </a:lnTo>
                <a:lnTo>
                  <a:pt x="380225" y="1122057"/>
                </a:lnTo>
                <a:lnTo>
                  <a:pt x="366674" y="1141056"/>
                </a:lnTo>
                <a:lnTo>
                  <a:pt x="349046" y="1155115"/>
                </a:lnTo>
                <a:lnTo>
                  <a:pt x="328561" y="1163853"/>
                </a:lnTo>
                <a:lnTo>
                  <a:pt x="306463" y="1166888"/>
                </a:lnTo>
                <a:lnTo>
                  <a:pt x="296697" y="1166329"/>
                </a:lnTo>
                <a:lnTo>
                  <a:pt x="242316" y="1136713"/>
                </a:lnTo>
                <a:lnTo>
                  <a:pt x="223481" y="1076909"/>
                </a:lnTo>
                <a:lnTo>
                  <a:pt x="232613" y="1045146"/>
                </a:lnTo>
                <a:lnTo>
                  <a:pt x="266268" y="1010615"/>
                </a:lnTo>
                <a:lnTo>
                  <a:pt x="306336" y="1000277"/>
                </a:lnTo>
                <a:lnTo>
                  <a:pt x="316242" y="1000848"/>
                </a:lnTo>
                <a:lnTo>
                  <a:pt x="370522" y="1030490"/>
                </a:lnTo>
                <a:lnTo>
                  <a:pt x="389356" y="1090307"/>
                </a:lnTo>
                <a:lnTo>
                  <a:pt x="389356" y="967333"/>
                </a:lnTo>
                <a:lnTo>
                  <a:pt x="372592" y="956386"/>
                </a:lnTo>
                <a:lnTo>
                  <a:pt x="346329" y="945819"/>
                </a:lnTo>
                <a:lnTo>
                  <a:pt x="318922" y="940650"/>
                </a:lnTo>
                <a:lnTo>
                  <a:pt x="291033" y="940968"/>
                </a:lnTo>
                <a:lnTo>
                  <a:pt x="237286" y="957935"/>
                </a:lnTo>
                <a:lnTo>
                  <a:pt x="194767" y="993648"/>
                </a:lnTo>
                <a:lnTo>
                  <a:pt x="164922" y="1060932"/>
                </a:lnTo>
                <a:lnTo>
                  <a:pt x="164820" y="1105268"/>
                </a:lnTo>
                <a:lnTo>
                  <a:pt x="178015" y="1147165"/>
                </a:lnTo>
                <a:lnTo>
                  <a:pt x="203504" y="1183424"/>
                </a:lnTo>
                <a:lnTo>
                  <a:pt x="240258" y="1210830"/>
                </a:lnTo>
                <a:lnTo>
                  <a:pt x="289496" y="1226121"/>
                </a:lnTo>
                <a:lnTo>
                  <a:pt x="306565" y="1227112"/>
                </a:lnTo>
                <a:lnTo>
                  <a:pt x="317360" y="1226680"/>
                </a:lnTo>
                <a:lnTo>
                  <a:pt x="375551" y="1209294"/>
                </a:lnTo>
                <a:lnTo>
                  <a:pt x="418071" y="1173581"/>
                </a:lnTo>
                <a:lnTo>
                  <a:pt x="444093" y="1123556"/>
                </a:lnTo>
                <a:lnTo>
                  <a:pt x="449249" y="1096124"/>
                </a:lnTo>
                <a:close/>
              </a:path>
              <a:path w="1627505" h="1390650">
                <a:moveTo>
                  <a:pt x="612851" y="1078001"/>
                </a:moveTo>
                <a:lnTo>
                  <a:pt x="551154" y="1027772"/>
                </a:lnTo>
                <a:lnTo>
                  <a:pt x="551154" y="1093889"/>
                </a:lnTo>
                <a:lnTo>
                  <a:pt x="549224" y="1115999"/>
                </a:lnTo>
                <a:lnTo>
                  <a:pt x="489496" y="1131557"/>
                </a:lnTo>
                <a:lnTo>
                  <a:pt x="455142" y="1189799"/>
                </a:lnTo>
                <a:lnTo>
                  <a:pt x="451802" y="1201826"/>
                </a:lnTo>
                <a:lnTo>
                  <a:pt x="452069" y="1208062"/>
                </a:lnTo>
                <a:lnTo>
                  <a:pt x="453631" y="1214170"/>
                </a:lnTo>
                <a:lnTo>
                  <a:pt x="472198" y="1264094"/>
                </a:lnTo>
                <a:lnTo>
                  <a:pt x="455218" y="1278356"/>
                </a:lnTo>
                <a:lnTo>
                  <a:pt x="409333" y="1251381"/>
                </a:lnTo>
                <a:lnTo>
                  <a:pt x="403593" y="1248778"/>
                </a:lnTo>
                <a:lnTo>
                  <a:pt x="397497" y="1247432"/>
                </a:lnTo>
                <a:lnTo>
                  <a:pt x="391261" y="1247381"/>
                </a:lnTo>
                <a:lnTo>
                  <a:pt x="385076" y="1248638"/>
                </a:lnTo>
                <a:lnTo>
                  <a:pt x="328460" y="1266507"/>
                </a:lnTo>
                <a:lnTo>
                  <a:pt x="321818" y="1272374"/>
                </a:lnTo>
                <a:lnTo>
                  <a:pt x="296138" y="1328559"/>
                </a:lnTo>
                <a:lnTo>
                  <a:pt x="274053" y="1326629"/>
                </a:lnTo>
                <a:lnTo>
                  <a:pt x="265049" y="1291983"/>
                </a:lnTo>
                <a:lnTo>
                  <a:pt x="258521" y="1266837"/>
                </a:lnTo>
                <a:lnTo>
                  <a:pt x="252996" y="1259890"/>
                </a:lnTo>
                <a:lnTo>
                  <a:pt x="233108" y="1249540"/>
                </a:lnTo>
                <a:lnTo>
                  <a:pt x="200329" y="1232458"/>
                </a:lnTo>
                <a:lnTo>
                  <a:pt x="194462" y="1230147"/>
                </a:lnTo>
                <a:lnTo>
                  <a:pt x="188315" y="1229118"/>
                </a:lnTo>
                <a:lnTo>
                  <a:pt x="182079" y="1229372"/>
                </a:lnTo>
                <a:lnTo>
                  <a:pt x="175971" y="1230947"/>
                </a:lnTo>
                <a:lnTo>
                  <a:pt x="126098" y="1249540"/>
                </a:lnTo>
                <a:lnTo>
                  <a:pt x="111848" y="1232535"/>
                </a:lnTo>
                <a:lnTo>
                  <a:pt x="138798" y="1186599"/>
                </a:lnTo>
                <a:lnTo>
                  <a:pt x="141401" y="1180858"/>
                </a:lnTo>
                <a:lnTo>
                  <a:pt x="142748" y="1174762"/>
                </a:lnTo>
                <a:lnTo>
                  <a:pt x="142798" y="1168514"/>
                </a:lnTo>
                <a:lnTo>
                  <a:pt x="141554" y="1162329"/>
                </a:lnTo>
                <a:lnTo>
                  <a:pt x="123698" y="1105649"/>
                </a:lnTo>
                <a:lnTo>
                  <a:pt x="117830" y="1099007"/>
                </a:lnTo>
                <a:lnTo>
                  <a:pt x="61696" y="1073302"/>
                </a:lnTo>
                <a:lnTo>
                  <a:pt x="63627" y="1051204"/>
                </a:lnTo>
                <a:lnTo>
                  <a:pt x="123355" y="1035659"/>
                </a:lnTo>
                <a:lnTo>
                  <a:pt x="157708" y="977417"/>
                </a:lnTo>
                <a:lnTo>
                  <a:pt x="161048" y="965377"/>
                </a:lnTo>
                <a:lnTo>
                  <a:pt x="160782" y="959142"/>
                </a:lnTo>
                <a:lnTo>
                  <a:pt x="159219" y="953033"/>
                </a:lnTo>
                <a:lnTo>
                  <a:pt x="140639" y="903109"/>
                </a:lnTo>
                <a:lnTo>
                  <a:pt x="157632" y="888847"/>
                </a:lnTo>
                <a:lnTo>
                  <a:pt x="203517" y="915822"/>
                </a:lnTo>
                <a:lnTo>
                  <a:pt x="209257" y="918425"/>
                </a:lnTo>
                <a:lnTo>
                  <a:pt x="215353" y="919772"/>
                </a:lnTo>
                <a:lnTo>
                  <a:pt x="221589" y="919822"/>
                </a:lnTo>
                <a:lnTo>
                  <a:pt x="227761" y="918578"/>
                </a:lnTo>
                <a:lnTo>
                  <a:pt x="284391" y="900696"/>
                </a:lnTo>
                <a:lnTo>
                  <a:pt x="291033" y="894829"/>
                </a:lnTo>
                <a:lnTo>
                  <a:pt x="293763" y="888847"/>
                </a:lnTo>
                <a:lnTo>
                  <a:pt x="308229" y="857199"/>
                </a:lnTo>
                <a:lnTo>
                  <a:pt x="316712" y="838644"/>
                </a:lnTo>
                <a:lnTo>
                  <a:pt x="338797" y="840574"/>
                </a:lnTo>
                <a:lnTo>
                  <a:pt x="354330" y="900366"/>
                </a:lnTo>
                <a:lnTo>
                  <a:pt x="359854" y="907313"/>
                </a:lnTo>
                <a:lnTo>
                  <a:pt x="412521" y="934745"/>
                </a:lnTo>
                <a:lnTo>
                  <a:pt x="418388" y="937056"/>
                </a:lnTo>
                <a:lnTo>
                  <a:pt x="424535" y="938085"/>
                </a:lnTo>
                <a:lnTo>
                  <a:pt x="430771" y="937831"/>
                </a:lnTo>
                <a:lnTo>
                  <a:pt x="436880" y="936256"/>
                </a:lnTo>
                <a:lnTo>
                  <a:pt x="486752" y="917663"/>
                </a:lnTo>
                <a:lnTo>
                  <a:pt x="501002" y="934669"/>
                </a:lnTo>
                <a:lnTo>
                  <a:pt x="474052" y="980605"/>
                </a:lnTo>
                <a:lnTo>
                  <a:pt x="471449" y="986345"/>
                </a:lnTo>
                <a:lnTo>
                  <a:pt x="470103" y="992441"/>
                </a:lnTo>
                <a:lnTo>
                  <a:pt x="470217" y="999540"/>
                </a:lnTo>
                <a:lnTo>
                  <a:pt x="471309" y="1004874"/>
                </a:lnTo>
                <a:lnTo>
                  <a:pt x="489153" y="1061554"/>
                </a:lnTo>
                <a:lnTo>
                  <a:pt x="495033" y="1068197"/>
                </a:lnTo>
                <a:lnTo>
                  <a:pt x="551154" y="1093889"/>
                </a:lnTo>
                <a:lnTo>
                  <a:pt x="551154" y="1027772"/>
                </a:lnTo>
                <a:lnTo>
                  <a:pt x="539889" y="1022604"/>
                </a:lnTo>
                <a:lnTo>
                  <a:pt x="532612" y="999540"/>
                </a:lnTo>
                <a:lnTo>
                  <a:pt x="563537" y="946835"/>
                </a:lnTo>
                <a:lnTo>
                  <a:pt x="566953" y="938174"/>
                </a:lnTo>
                <a:lnTo>
                  <a:pt x="567575" y="929093"/>
                </a:lnTo>
                <a:lnTo>
                  <a:pt x="565454" y="920242"/>
                </a:lnTo>
                <a:lnTo>
                  <a:pt x="563905" y="917663"/>
                </a:lnTo>
                <a:lnTo>
                  <a:pt x="560654" y="912279"/>
                </a:lnTo>
                <a:lnTo>
                  <a:pt x="529602" y="875233"/>
                </a:lnTo>
                <a:lnTo>
                  <a:pt x="519150" y="862761"/>
                </a:lnTo>
                <a:lnTo>
                  <a:pt x="512140" y="856640"/>
                </a:lnTo>
                <a:lnTo>
                  <a:pt x="503796" y="853008"/>
                </a:lnTo>
                <a:lnTo>
                  <a:pt x="494753" y="852043"/>
                </a:lnTo>
                <a:lnTo>
                  <a:pt x="485648" y="853909"/>
                </a:lnTo>
                <a:lnTo>
                  <a:pt x="428421" y="875233"/>
                </a:lnTo>
                <a:lnTo>
                  <a:pt x="406984" y="864069"/>
                </a:lnTo>
                <a:lnTo>
                  <a:pt x="391617" y="804913"/>
                </a:lnTo>
                <a:lnTo>
                  <a:pt x="300824" y="776884"/>
                </a:lnTo>
                <a:lnTo>
                  <a:pt x="291553" y="777519"/>
                </a:lnTo>
                <a:lnTo>
                  <a:pt x="283083" y="780859"/>
                </a:lnTo>
                <a:lnTo>
                  <a:pt x="276009" y="786574"/>
                </a:lnTo>
                <a:lnTo>
                  <a:pt x="270891" y="794334"/>
                </a:lnTo>
                <a:lnTo>
                  <a:pt x="245491" y="849922"/>
                </a:lnTo>
                <a:lnTo>
                  <a:pt x="222440" y="857199"/>
                </a:lnTo>
                <a:lnTo>
                  <a:pt x="169773" y="826249"/>
                </a:lnTo>
                <a:lnTo>
                  <a:pt x="161124" y="822833"/>
                </a:lnTo>
                <a:lnTo>
                  <a:pt x="152057" y="822210"/>
                </a:lnTo>
                <a:lnTo>
                  <a:pt x="143217" y="824331"/>
                </a:lnTo>
                <a:lnTo>
                  <a:pt x="85788" y="870686"/>
                </a:lnTo>
                <a:lnTo>
                  <a:pt x="75082" y="895096"/>
                </a:lnTo>
                <a:lnTo>
                  <a:pt x="76949" y="904214"/>
                </a:lnTo>
                <a:lnTo>
                  <a:pt x="98259" y="961504"/>
                </a:lnTo>
                <a:lnTo>
                  <a:pt x="87096" y="982954"/>
                </a:lnTo>
                <a:lnTo>
                  <a:pt x="27990" y="998347"/>
                </a:lnTo>
                <a:lnTo>
                  <a:pt x="0" y="1089215"/>
                </a:lnTo>
                <a:lnTo>
                  <a:pt x="622" y="1098499"/>
                </a:lnTo>
                <a:lnTo>
                  <a:pt x="3949" y="1106970"/>
                </a:lnTo>
                <a:lnTo>
                  <a:pt x="9664" y="1114056"/>
                </a:lnTo>
                <a:lnTo>
                  <a:pt x="17424" y="1119187"/>
                </a:lnTo>
                <a:lnTo>
                  <a:pt x="72948" y="1144612"/>
                </a:lnTo>
                <a:lnTo>
                  <a:pt x="80225" y="1167676"/>
                </a:lnTo>
                <a:lnTo>
                  <a:pt x="49301" y="1220381"/>
                </a:lnTo>
                <a:lnTo>
                  <a:pt x="45885" y="1229042"/>
                </a:lnTo>
                <a:lnTo>
                  <a:pt x="45262" y="1238123"/>
                </a:lnTo>
                <a:lnTo>
                  <a:pt x="47383" y="1246974"/>
                </a:lnTo>
                <a:lnTo>
                  <a:pt x="93700" y="1304455"/>
                </a:lnTo>
                <a:lnTo>
                  <a:pt x="118084" y="1315173"/>
                </a:lnTo>
                <a:lnTo>
                  <a:pt x="127190" y="1313307"/>
                </a:lnTo>
                <a:lnTo>
                  <a:pt x="184429" y="1291983"/>
                </a:lnTo>
                <a:lnTo>
                  <a:pt x="205867" y="1303147"/>
                </a:lnTo>
                <a:lnTo>
                  <a:pt x="221234" y="1362303"/>
                </a:lnTo>
                <a:lnTo>
                  <a:pt x="312928" y="1390408"/>
                </a:lnTo>
                <a:lnTo>
                  <a:pt x="313817" y="1390446"/>
                </a:lnTo>
                <a:lnTo>
                  <a:pt x="314718" y="1390446"/>
                </a:lnTo>
                <a:lnTo>
                  <a:pt x="362204" y="1328559"/>
                </a:lnTo>
                <a:lnTo>
                  <a:pt x="367360" y="1317294"/>
                </a:lnTo>
                <a:lnTo>
                  <a:pt x="390410" y="1310017"/>
                </a:lnTo>
                <a:lnTo>
                  <a:pt x="443064" y="1340967"/>
                </a:lnTo>
                <a:lnTo>
                  <a:pt x="451713" y="1344383"/>
                </a:lnTo>
                <a:lnTo>
                  <a:pt x="511009" y="1310017"/>
                </a:lnTo>
                <a:lnTo>
                  <a:pt x="536803" y="1281163"/>
                </a:lnTo>
                <a:lnTo>
                  <a:pt x="537095" y="1278356"/>
                </a:lnTo>
                <a:lnTo>
                  <a:pt x="537768" y="1272120"/>
                </a:lnTo>
                <a:lnTo>
                  <a:pt x="535901" y="1263002"/>
                </a:lnTo>
                <a:lnTo>
                  <a:pt x="514591" y="1205712"/>
                </a:lnTo>
                <a:lnTo>
                  <a:pt x="525754" y="1184249"/>
                </a:lnTo>
                <a:lnTo>
                  <a:pt x="584860" y="1168869"/>
                </a:lnTo>
                <a:lnTo>
                  <a:pt x="607225" y="1142390"/>
                </a:lnTo>
                <a:lnTo>
                  <a:pt x="612851" y="1078001"/>
                </a:lnTo>
                <a:close/>
              </a:path>
              <a:path w="1627505" h="1390650">
                <a:moveTo>
                  <a:pt x="1627174" y="665822"/>
                </a:moveTo>
                <a:lnTo>
                  <a:pt x="1624952" y="612127"/>
                </a:lnTo>
                <a:lnTo>
                  <a:pt x="1618526" y="559206"/>
                </a:lnTo>
                <a:lnTo>
                  <a:pt x="1607908" y="507161"/>
                </a:lnTo>
                <a:lnTo>
                  <a:pt x="1593126" y="456120"/>
                </a:lnTo>
                <a:lnTo>
                  <a:pt x="1574228" y="406196"/>
                </a:lnTo>
                <a:lnTo>
                  <a:pt x="1552244" y="359562"/>
                </a:lnTo>
                <a:lnTo>
                  <a:pt x="1526870" y="314960"/>
                </a:lnTo>
                <a:lnTo>
                  <a:pt x="1498142" y="272516"/>
                </a:lnTo>
                <a:lnTo>
                  <a:pt x="1466138" y="232295"/>
                </a:lnTo>
                <a:lnTo>
                  <a:pt x="1430921" y="194424"/>
                </a:lnTo>
                <a:lnTo>
                  <a:pt x="1392923" y="159334"/>
                </a:lnTo>
                <a:lnTo>
                  <a:pt x="1352613" y="127469"/>
                </a:lnTo>
                <a:lnTo>
                  <a:pt x="1310081" y="98894"/>
                </a:lnTo>
                <a:lnTo>
                  <a:pt x="1265415" y="73685"/>
                </a:lnTo>
                <a:lnTo>
                  <a:pt x="1218730" y="51892"/>
                </a:lnTo>
                <a:lnTo>
                  <a:pt x="1168768" y="33172"/>
                </a:lnTo>
                <a:lnTo>
                  <a:pt x="1167574" y="32842"/>
                </a:lnTo>
                <a:lnTo>
                  <a:pt x="1167574" y="839876"/>
                </a:lnTo>
                <a:lnTo>
                  <a:pt x="1167536" y="862774"/>
                </a:lnTo>
                <a:lnTo>
                  <a:pt x="1163904" y="900912"/>
                </a:lnTo>
                <a:lnTo>
                  <a:pt x="1152791" y="937907"/>
                </a:lnTo>
                <a:lnTo>
                  <a:pt x="1134668" y="971994"/>
                </a:lnTo>
                <a:lnTo>
                  <a:pt x="1109853" y="1002334"/>
                </a:lnTo>
                <a:lnTo>
                  <a:pt x="1051610" y="1042987"/>
                </a:lnTo>
                <a:lnTo>
                  <a:pt x="983056" y="1060272"/>
                </a:lnTo>
                <a:lnTo>
                  <a:pt x="983145" y="1100023"/>
                </a:lnTo>
                <a:lnTo>
                  <a:pt x="980871" y="1144778"/>
                </a:lnTo>
                <a:lnTo>
                  <a:pt x="953236" y="1163205"/>
                </a:lnTo>
                <a:lnTo>
                  <a:pt x="941539" y="1160868"/>
                </a:lnTo>
                <a:lnTo>
                  <a:pt x="931976" y="1154442"/>
                </a:lnTo>
                <a:lnTo>
                  <a:pt x="925512" y="1144905"/>
                </a:lnTo>
                <a:lnTo>
                  <a:pt x="923124" y="1133195"/>
                </a:lnTo>
                <a:lnTo>
                  <a:pt x="922972" y="1058595"/>
                </a:lnTo>
                <a:lnTo>
                  <a:pt x="892467" y="1051534"/>
                </a:lnTo>
                <a:lnTo>
                  <a:pt x="836891" y="1023531"/>
                </a:lnTo>
                <a:lnTo>
                  <a:pt x="787781" y="972731"/>
                </a:lnTo>
                <a:lnTo>
                  <a:pt x="769505" y="938720"/>
                </a:lnTo>
                <a:lnTo>
                  <a:pt x="758240" y="901776"/>
                </a:lnTo>
                <a:lnTo>
                  <a:pt x="754354" y="862774"/>
                </a:lnTo>
                <a:lnTo>
                  <a:pt x="754303" y="836079"/>
                </a:lnTo>
                <a:lnTo>
                  <a:pt x="756602" y="824560"/>
                </a:lnTo>
                <a:lnTo>
                  <a:pt x="756704" y="824382"/>
                </a:lnTo>
                <a:lnTo>
                  <a:pt x="763041" y="814920"/>
                </a:lnTo>
                <a:lnTo>
                  <a:pt x="772566" y="808456"/>
                </a:lnTo>
                <a:lnTo>
                  <a:pt x="784263" y="806069"/>
                </a:lnTo>
                <a:lnTo>
                  <a:pt x="795959" y="808405"/>
                </a:lnTo>
                <a:lnTo>
                  <a:pt x="805522" y="814832"/>
                </a:lnTo>
                <a:lnTo>
                  <a:pt x="811974" y="824382"/>
                </a:lnTo>
                <a:lnTo>
                  <a:pt x="814362" y="836079"/>
                </a:lnTo>
                <a:lnTo>
                  <a:pt x="814451" y="862774"/>
                </a:lnTo>
                <a:lnTo>
                  <a:pt x="821575" y="906297"/>
                </a:lnTo>
                <a:lnTo>
                  <a:pt x="841286" y="944219"/>
                </a:lnTo>
                <a:lnTo>
                  <a:pt x="871283" y="974102"/>
                </a:lnTo>
                <a:lnTo>
                  <a:pt x="909243" y="993673"/>
                </a:lnTo>
                <a:lnTo>
                  <a:pt x="952881" y="1000645"/>
                </a:lnTo>
                <a:lnTo>
                  <a:pt x="969670" y="1000607"/>
                </a:lnTo>
                <a:lnTo>
                  <a:pt x="1013282" y="993457"/>
                </a:lnTo>
                <a:lnTo>
                  <a:pt x="1051153" y="973721"/>
                </a:lnTo>
                <a:lnTo>
                  <a:pt x="1081011" y="943698"/>
                </a:lnTo>
                <a:lnTo>
                  <a:pt x="1100569" y="905700"/>
                </a:lnTo>
                <a:lnTo>
                  <a:pt x="1107414" y="862774"/>
                </a:lnTo>
                <a:lnTo>
                  <a:pt x="1107478" y="839876"/>
                </a:lnTo>
                <a:lnTo>
                  <a:pt x="1105941" y="819645"/>
                </a:lnTo>
                <a:lnTo>
                  <a:pt x="1102868" y="806069"/>
                </a:lnTo>
                <a:lnTo>
                  <a:pt x="1101471" y="799871"/>
                </a:lnTo>
                <a:lnTo>
                  <a:pt x="1098359" y="791870"/>
                </a:lnTo>
                <a:lnTo>
                  <a:pt x="1094143" y="780986"/>
                </a:lnTo>
                <a:lnTo>
                  <a:pt x="1084033" y="763231"/>
                </a:lnTo>
                <a:lnTo>
                  <a:pt x="1056767" y="733209"/>
                </a:lnTo>
                <a:lnTo>
                  <a:pt x="1021943" y="712431"/>
                </a:lnTo>
                <a:lnTo>
                  <a:pt x="876249" y="652373"/>
                </a:lnTo>
                <a:lnTo>
                  <a:pt x="850061" y="639254"/>
                </a:lnTo>
                <a:lnTo>
                  <a:pt x="805192" y="602551"/>
                </a:lnTo>
                <a:lnTo>
                  <a:pt x="772642" y="554012"/>
                </a:lnTo>
                <a:lnTo>
                  <a:pt x="755713" y="498551"/>
                </a:lnTo>
                <a:lnTo>
                  <a:pt x="753503" y="469328"/>
                </a:lnTo>
                <a:lnTo>
                  <a:pt x="757224" y="430301"/>
                </a:lnTo>
                <a:lnTo>
                  <a:pt x="768324" y="393319"/>
                </a:lnTo>
                <a:lnTo>
                  <a:pt x="786460" y="359219"/>
                </a:lnTo>
                <a:lnTo>
                  <a:pt x="811263" y="328891"/>
                </a:lnTo>
                <a:lnTo>
                  <a:pt x="862025" y="291846"/>
                </a:lnTo>
                <a:lnTo>
                  <a:pt x="921283" y="272783"/>
                </a:lnTo>
                <a:lnTo>
                  <a:pt x="921156" y="201358"/>
                </a:lnTo>
                <a:lnTo>
                  <a:pt x="923467" y="189776"/>
                </a:lnTo>
                <a:lnTo>
                  <a:pt x="929881" y="180200"/>
                </a:lnTo>
                <a:lnTo>
                  <a:pt x="939419" y="173736"/>
                </a:lnTo>
                <a:lnTo>
                  <a:pt x="951103" y="171348"/>
                </a:lnTo>
                <a:lnTo>
                  <a:pt x="962799" y="173685"/>
                </a:lnTo>
                <a:lnTo>
                  <a:pt x="972362" y="180111"/>
                </a:lnTo>
                <a:lnTo>
                  <a:pt x="978827" y="189649"/>
                </a:lnTo>
                <a:lnTo>
                  <a:pt x="981214" y="201358"/>
                </a:lnTo>
                <a:lnTo>
                  <a:pt x="981367" y="270852"/>
                </a:lnTo>
                <a:lnTo>
                  <a:pt x="1016622" y="276288"/>
                </a:lnTo>
                <a:lnTo>
                  <a:pt x="1080808" y="305257"/>
                </a:lnTo>
                <a:lnTo>
                  <a:pt x="1133348" y="358470"/>
                </a:lnTo>
                <a:lnTo>
                  <a:pt x="1151623" y="392493"/>
                </a:lnTo>
                <a:lnTo>
                  <a:pt x="1162888" y="429425"/>
                </a:lnTo>
                <a:lnTo>
                  <a:pt x="1166774" y="468439"/>
                </a:lnTo>
                <a:lnTo>
                  <a:pt x="1166825" y="505053"/>
                </a:lnTo>
                <a:lnTo>
                  <a:pt x="1164526" y="516636"/>
                </a:lnTo>
                <a:lnTo>
                  <a:pt x="1158100" y="526199"/>
                </a:lnTo>
                <a:lnTo>
                  <a:pt x="1148562" y="532663"/>
                </a:lnTo>
                <a:lnTo>
                  <a:pt x="1136878" y="535051"/>
                </a:lnTo>
                <a:lnTo>
                  <a:pt x="1125181" y="532714"/>
                </a:lnTo>
                <a:lnTo>
                  <a:pt x="1115618" y="526300"/>
                </a:lnTo>
                <a:lnTo>
                  <a:pt x="1109154" y="516750"/>
                </a:lnTo>
                <a:lnTo>
                  <a:pt x="1106779" y="505053"/>
                </a:lnTo>
                <a:lnTo>
                  <a:pt x="1106678" y="468439"/>
                </a:lnTo>
                <a:lnTo>
                  <a:pt x="1099540" y="424916"/>
                </a:lnTo>
                <a:lnTo>
                  <a:pt x="1079830" y="387007"/>
                </a:lnTo>
                <a:lnTo>
                  <a:pt x="1049832" y="357111"/>
                </a:lnTo>
                <a:lnTo>
                  <a:pt x="1011872" y="337540"/>
                </a:lnTo>
                <a:lnTo>
                  <a:pt x="968235" y="330568"/>
                </a:lnTo>
                <a:lnTo>
                  <a:pt x="951445" y="330606"/>
                </a:lnTo>
                <a:lnTo>
                  <a:pt x="907846" y="337769"/>
                </a:lnTo>
                <a:lnTo>
                  <a:pt x="869962" y="357505"/>
                </a:lnTo>
                <a:lnTo>
                  <a:pt x="840105" y="387515"/>
                </a:lnTo>
                <a:lnTo>
                  <a:pt x="820547" y="425513"/>
                </a:lnTo>
                <a:lnTo>
                  <a:pt x="813701" y="468439"/>
                </a:lnTo>
                <a:lnTo>
                  <a:pt x="813600" y="469328"/>
                </a:lnTo>
                <a:lnTo>
                  <a:pt x="815124" y="489559"/>
                </a:lnTo>
                <a:lnTo>
                  <a:pt x="826935" y="528218"/>
                </a:lnTo>
                <a:lnTo>
                  <a:pt x="849591" y="562025"/>
                </a:lnTo>
                <a:lnTo>
                  <a:pt x="880884" y="587629"/>
                </a:lnTo>
                <a:lnTo>
                  <a:pt x="1044829" y="656831"/>
                </a:lnTo>
                <a:lnTo>
                  <a:pt x="1071016" y="669950"/>
                </a:lnTo>
                <a:lnTo>
                  <a:pt x="1115885" y="706653"/>
                </a:lnTo>
                <a:lnTo>
                  <a:pt x="1148435" y="755192"/>
                </a:lnTo>
                <a:lnTo>
                  <a:pt x="1165364" y="810653"/>
                </a:lnTo>
                <a:lnTo>
                  <a:pt x="1167574" y="839876"/>
                </a:lnTo>
                <a:lnTo>
                  <a:pt x="1167574" y="32842"/>
                </a:lnTo>
                <a:lnTo>
                  <a:pt x="1117714" y="18605"/>
                </a:lnTo>
                <a:lnTo>
                  <a:pt x="1065682" y="8204"/>
                </a:lnTo>
                <a:lnTo>
                  <a:pt x="1012774" y="1993"/>
                </a:lnTo>
                <a:lnTo>
                  <a:pt x="959129" y="0"/>
                </a:lnTo>
                <a:lnTo>
                  <a:pt x="905484" y="2222"/>
                </a:lnTo>
                <a:lnTo>
                  <a:pt x="852601" y="8661"/>
                </a:lnTo>
                <a:lnTo>
                  <a:pt x="800608" y="19291"/>
                </a:lnTo>
                <a:lnTo>
                  <a:pt x="749617" y="34074"/>
                </a:lnTo>
                <a:lnTo>
                  <a:pt x="699744" y="52997"/>
                </a:lnTo>
                <a:lnTo>
                  <a:pt x="653148" y="74993"/>
                </a:lnTo>
                <a:lnTo>
                  <a:pt x="608596" y="100406"/>
                </a:lnTo>
                <a:lnTo>
                  <a:pt x="566191" y="129159"/>
                </a:lnTo>
                <a:lnTo>
                  <a:pt x="526021" y="161188"/>
                </a:lnTo>
                <a:lnTo>
                  <a:pt x="488175" y="196443"/>
                </a:lnTo>
                <a:lnTo>
                  <a:pt x="453110" y="234467"/>
                </a:lnTo>
                <a:lnTo>
                  <a:pt x="421284" y="274828"/>
                </a:lnTo>
                <a:lnTo>
                  <a:pt x="392734" y="317398"/>
                </a:lnTo>
                <a:lnTo>
                  <a:pt x="367550" y="362102"/>
                </a:lnTo>
                <a:lnTo>
                  <a:pt x="345770" y="408838"/>
                </a:lnTo>
                <a:lnTo>
                  <a:pt x="327075" y="458838"/>
                </a:lnTo>
                <a:lnTo>
                  <a:pt x="312521" y="509930"/>
                </a:lnTo>
                <a:lnTo>
                  <a:pt x="302133" y="562025"/>
                </a:lnTo>
                <a:lnTo>
                  <a:pt x="295922" y="614972"/>
                </a:lnTo>
                <a:lnTo>
                  <a:pt x="294043" y="665822"/>
                </a:lnTo>
                <a:lnTo>
                  <a:pt x="294068" y="680732"/>
                </a:lnTo>
                <a:lnTo>
                  <a:pt x="294411" y="692746"/>
                </a:lnTo>
                <a:lnTo>
                  <a:pt x="294970" y="704723"/>
                </a:lnTo>
                <a:lnTo>
                  <a:pt x="295732" y="716661"/>
                </a:lnTo>
                <a:lnTo>
                  <a:pt x="297243" y="716635"/>
                </a:lnTo>
                <a:lnTo>
                  <a:pt x="300964" y="716635"/>
                </a:lnTo>
                <a:lnTo>
                  <a:pt x="370382" y="722604"/>
                </a:lnTo>
                <a:lnTo>
                  <a:pt x="420687" y="743610"/>
                </a:lnTo>
                <a:lnTo>
                  <a:pt x="449757" y="789774"/>
                </a:lnTo>
                <a:lnTo>
                  <a:pt x="452907" y="801928"/>
                </a:lnTo>
                <a:lnTo>
                  <a:pt x="464667" y="797547"/>
                </a:lnTo>
                <a:lnTo>
                  <a:pt x="472287" y="795083"/>
                </a:lnTo>
                <a:lnTo>
                  <a:pt x="480047" y="793318"/>
                </a:lnTo>
                <a:lnTo>
                  <a:pt x="487934" y="792238"/>
                </a:lnTo>
                <a:lnTo>
                  <a:pt x="495922" y="791870"/>
                </a:lnTo>
                <a:lnTo>
                  <a:pt x="515620" y="793991"/>
                </a:lnTo>
                <a:lnTo>
                  <a:pt x="550849" y="810387"/>
                </a:lnTo>
                <a:lnTo>
                  <a:pt x="606666" y="873607"/>
                </a:lnTo>
                <a:lnTo>
                  <a:pt x="627405" y="924077"/>
                </a:lnTo>
                <a:lnTo>
                  <a:pt x="625551" y="951331"/>
                </a:lnTo>
                <a:lnTo>
                  <a:pt x="615340" y="977277"/>
                </a:lnTo>
                <a:lnTo>
                  <a:pt x="608990" y="988110"/>
                </a:lnTo>
                <a:lnTo>
                  <a:pt x="620407" y="993330"/>
                </a:lnTo>
                <a:lnTo>
                  <a:pt x="643636" y="1008735"/>
                </a:lnTo>
                <a:lnTo>
                  <a:pt x="660768" y="1029995"/>
                </a:lnTo>
                <a:lnTo>
                  <a:pt x="670788" y="1055408"/>
                </a:lnTo>
                <a:lnTo>
                  <a:pt x="672706" y="1083233"/>
                </a:lnTo>
                <a:lnTo>
                  <a:pt x="667067" y="1147622"/>
                </a:lnTo>
                <a:lnTo>
                  <a:pt x="646087" y="1197978"/>
                </a:lnTo>
                <a:lnTo>
                  <a:pt x="599973" y="1227074"/>
                </a:lnTo>
                <a:lnTo>
                  <a:pt x="598258" y="1227518"/>
                </a:lnTo>
                <a:lnTo>
                  <a:pt x="623277" y="1242961"/>
                </a:lnTo>
                <a:lnTo>
                  <a:pt x="675347" y="1270533"/>
                </a:lnTo>
                <a:lnTo>
                  <a:pt x="752335" y="1301318"/>
                </a:lnTo>
                <a:lnTo>
                  <a:pt x="803389" y="1315885"/>
                </a:lnTo>
                <a:lnTo>
                  <a:pt x="855421" y="1326286"/>
                </a:lnTo>
                <a:lnTo>
                  <a:pt x="908329" y="1332509"/>
                </a:lnTo>
                <a:lnTo>
                  <a:pt x="961974" y="1334503"/>
                </a:lnTo>
                <a:lnTo>
                  <a:pt x="1015619" y="1332280"/>
                </a:lnTo>
                <a:lnTo>
                  <a:pt x="1068501" y="1325841"/>
                </a:lnTo>
                <a:lnTo>
                  <a:pt x="1120495" y="1315212"/>
                </a:lnTo>
                <a:lnTo>
                  <a:pt x="1171486" y="1300429"/>
                </a:lnTo>
                <a:lnTo>
                  <a:pt x="1221359" y="1281493"/>
                </a:lnTo>
                <a:lnTo>
                  <a:pt x="1267955" y="1259497"/>
                </a:lnTo>
                <a:lnTo>
                  <a:pt x="1312506" y="1234097"/>
                </a:lnTo>
                <a:lnTo>
                  <a:pt x="1354912" y="1205344"/>
                </a:lnTo>
                <a:lnTo>
                  <a:pt x="1395095" y="1173314"/>
                </a:lnTo>
                <a:lnTo>
                  <a:pt x="1405940" y="1163205"/>
                </a:lnTo>
                <a:lnTo>
                  <a:pt x="1432941" y="1138059"/>
                </a:lnTo>
                <a:lnTo>
                  <a:pt x="1467993" y="1100023"/>
                </a:lnTo>
                <a:lnTo>
                  <a:pt x="1499831" y="1059675"/>
                </a:lnTo>
                <a:lnTo>
                  <a:pt x="1528368" y="1017104"/>
                </a:lnTo>
                <a:lnTo>
                  <a:pt x="1553565" y="972400"/>
                </a:lnTo>
                <a:lnTo>
                  <a:pt x="1575333" y="925664"/>
                </a:lnTo>
                <a:lnTo>
                  <a:pt x="1594027" y="875665"/>
                </a:lnTo>
                <a:lnTo>
                  <a:pt x="1608582" y="824560"/>
                </a:lnTo>
                <a:lnTo>
                  <a:pt x="1618970" y="772477"/>
                </a:lnTo>
                <a:lnTo>
                  <a:pt x="1625180" y="719518"/>
                </a:lnTo>
                <a:lnTo>
                  <a:pt x="1627174" y="665822"/>
                </a:lnTo>
                <a:close/>
              </a:path>
            </a:pathLst>
          </a:custGeom>
          <a:solidFill>
            <a:srgbClr val="231F20"/>
          </a:solidFill>
        </p:spPr>
        <p:txBody>
          <a:bodyPr wrap="square" lIns="0" tIns="0" rIns="0" bIns="0" rtlCol="0"/>
          <a:lstStyle/>
          <a:p>
            <a:endParaRPr/>
          </a:p>
        </p:txBody>
      </p:sp>
      <p:pic>
        <p:nvPicPr>
          <p:cNvPr id="10" name="object 10"/>
          <p:cNvPicPr/>
          <p:nvPr/>
        </p:nvPicPr>
        <p:blipFill>
          <a:blip r:embed="rId2" cstate="print"/>
          <a:stretch>
            <a:fillRect/>
          </a:stretch>
        </p:blipFill>
        <p:spPr>
          <a:xfrm>
            <a:off x="1894933" y="2620606"/>
            <a:ext cx="95250" cy="95249"/>
          </a:xfrm>
          <a:prstGeom prst="rect">
            <a:avLst/>
          </a:prstGeom>
        </p:spPr>
      </p:pic>
      <p:pic>
        <p:nvPicPr>
          <p:cNvPr id="11" name="object 11"/>
          <p:cNvPicPr/>
          <p:nvPr/>
        </p:nvPicPr>
        <p:blipFill>
          <a:blip r:embed="rId2" cstate="print"/>
          <a:stretch>
            <a:fillRect/>
          </a:stretch>
        </p:blipFill>
        <p:spPr>
          <a:xfrm>
            <a:off x="1894933" y="3211156"/>
            <a:ext cx="95250" cy="95249"/>
          </a:xfrm>
          <a:prstGeom prst="rect">
            <a:avLst/>
          </a:prstGeom>
        </p:spPr>
      </p:pic>
      <p:pic>
        <p:nvPicPr>
          <p:cNvPr id="12" name="object 12"/>
          <p:cNvPicPr/>
          <p:nvPr/>
        </p:nvPicPr>
        <p:blipFill>
          <a:blip r:embed="rId2" cstate="print"/>
          <a:stretch>
            <a:fillRect/>
          </a:stretch>
        </p:blipFill>
        <p:spPr>
          <a:xfrm>
            <a:off x="1894933" y="3801706"/>
            <a:ext cx="95250" cy="95249"/>
          </a:xfrm>
          <a:prstGeom prst="rect">
            <a:avLst/>
          </a:prstGeom>
        </p:spPr>
      </p:pic>
      <p:pic>
        <p:nvPicPr>
          <p:cNvPr id="13" name="object 13"/>
          <p:cNvPicPr/>
          <p:nvPr/>
        </p:nvPicPr>
        <p:blipFill>
          <a:blip r:embed="rId2" cstate="print"/>
          <a:stretch>
            <a:fillRect/>
          </a:stretch>
        </p:blipFill>
        <p:spPr>
          <a:xfrm>
            <a:off x="1894933" y="4392256"/>
            <a:ext cx="95250" cy="95249"/>
          </a:xfrm>
          <a:prstGeom prst="rect">
            <a:avLst/>
          </a:prstGeom>
        </p:spPr>
      </p:pic>
      <p:pic>
        <p:nvPicPr>
          <p:cNvPr id="14" name="object 14"/>
          <p:cNvPicPr/>
          <p:nvPr/>
        </p:nvPicPr>
        <p:blipFill>
          <a:blip r:embed="rId2" cstate="print"/>
          <a:stretch>
            <a:fillRect/>
          </a:stretch>
        </p:blipFill>
        <p:spPr>
          <a:xfrm>
            <a:off x="1894933" y="4982806"/>
            <a:ext cx="95250" cy="95249"/>
          </a:xfrm>
          <a:prstGeom prst="rect">
            <a:avLst/>
          </a:prstGeom>
        </p:spPr>
      </p:pic>
      <p:sp>
        <p:nvSpPr>
          <p:cNvPr id="15" name="object 15"/>
          <p:cNvSpPr txBox="1"/>
          <p:nvPr/>
        </p:nvSpPr>
        <p:spPr>
          <a:xfrm>
            <a:off x="2138664" y="2226259"/>
            <a:ext cx="7767336" cy="2960426"/>
          </a:xfrm>
          <a:prstGeom prst="rect">
            <a:avLst/>
          </a:prstGeom>
        </p:spPr>
        <p:txBody>
          <a:bodyPr vert="horz" wrap="square" lIns="0" tIns="12700" rIns="0" bIns="0" rtlCol="0">
            <a:spAutoFit/>
          </a:bodyPr>
          <a:lstStyle/>
          <a:p>
            <a:pPr marL="12700" marR="1300480">
              <a:lnSpc>
                <a:spcPct val="149000"/>
              </a:lnSpc>
              <a:spcBef>
                <a:spcPts val="100"/>
              </a:spcBef>
            </a:pPr>
            <a:r>
              <a:rPr lang="en-US" sz="2600" dirty="0">
                <a:solidFill>
                  <a:srgbClr val="365B6D"/>
                </a:solidFill>
                <a:latin typeface="Georgia"/>
                <a:cs typeface="Georgia"/>
              </a:rPr>
              <a:t>Dynamic</a:t>
            </a:r>
            <a:r>
              <a:rPr lang="en-US" sz="2600" spc="120" dirty="0">
                <a:solidFill>
                  <a:srgbClr val="365B6D"/>
                </a:solidFill>
                <a:latin typeface="Georgia"/>
                <a:cs typeface="Georgia"/>
              </a:rPr>
              <a:t> </a:t>
            </a:r>
            <a:r>
              <a:rPr lang="en-US" sz="2600" dirty="0">
                <a:solidFill>
                  <a:srgbClr val="365B6D"/>
                </a:solidFill>
                <a:latin typeface="Georgia"/>
                <a:cs typeface="Georgia"/>
              </a:rPr>
              <a:t>Product</a:t>
            </a:r>
            <a:r>
              <a:rPr lang="en-US" sz="2600" spc="120" dirty="0">
                <a:solidFill>
                  <a:srgbClr val="365B6D"/>
                </a:solidFill>
                <a:latin typeface="Georgia"/>
                <a:cs typeface="Georgia"/>
              </a:rPr>
              <a:t> </a:t>
            </a:r>
            <a:r>
              <a:rPr lang="en-US" sz="2600" spc="-10" dirty="0">
                <a:solidFill>
                  <a:srgbClr val="365B6D"/>
                </a:solidFill>
                <a:latin typeface="Georgia"/>
                <a:cs typeface="Georgia"/>
              </a:rPr>
              <a:t>Alignment</a:t>
            </a:r>
            <a:endParaRPr lang="en-US" sz="2600" dirty="0">
              <a:latin typeface="Georgia"/>
              <a:cs typeface="Georgia"/>
            </a:endParaRPr>
          </a:p>
          <a:p>
            <a:pPr marL="12700" marR="1300480">
              <a:lnSpc>
                <a:spcPct val="149000"/>
              </a:lnSpc>
              <a:spcBef>
                <a:spcPts val="100"/>
              </a:spcBef>
            </a:pPr>
            <a:r>
              <a:rPr lang="en-US" sz="2600" dirty="0">
                <a:solidFill>
                  <a:srgbClr val="365B6D"/>
                </a:solidFill>
                <a:latin typeface="Georgia"/>
                <a:cs typeface="Georgia"/>
              </a:rPr>
              <a:t>Cross-Functional</a:t>
            </a:r>
            <a:r>
              <a:rPr lang="en-US" sz="2600" spc="85" dirty="0">
                <a:solidFill>
                  <a:srgbClr val="365B6D"/>
                </a:solidFill>
                <a:latin typeface="Georgia"/>
                <a:cs typeface="Georgia"/>
              </a:rPr>
              <a:t> </a:t>
            </a:r>
            <a:r>
              <a:rPr lang="en-US" sz="2600" dirty="0">
                <a:solidFill>
                  <a:srgbClr val="365B6D"/>
                </a:solidFill>
                <a:latin typeface="Georgia"/>
                <a:cs typeface="Georgia"/>
              </a:rPr>
              <a:t>Customer</a:t>
            </a:r>
            <a:r>
              <a:rPr lang="en-US" sz="2600" spc="85" dirty="0">
                <a:solidFill>
                  <a:srgbClr val="365B6D"/>
                </a:solidFill>
                <a:latin typeface="Georgia"/>
                <a:cs typeface="Georgia"/>
              </a:rPr>
              <a:t> </a:t>
            </a:r>
            <a:r>
              <a:rPr lang="en-US" sz="2600" dirty="0">
                <a:solidFill>
                  <a:srgbClr val="365B6D"/>
                </a:solidFill>
                <a:latin typeface="Georgia"/>
                <a:cs typeface="Georgia"/>
              </a:rPr>
              <a:t>Success</a:t>
            </a:r>
            <a:r>
              <a:rPr lang="en-US" sz="2600" spc="85" dirty="0">
                <a:solidFill>
                  <a:srgbClr val="365B6D"/>
                </a:solidFill>
                <a:latin typeface="Georgia"/>
                <a:cs typeface="Georgia"/>
              </a:rPr>
              <a:t> </a:t>
            </a:r>
            <a:r>
              <a:rPr lang="en-US" sz="2600" spc="-10" dirty="0">
                <a:solidFill>
                  <a:srgbClr val="365B6D"/>
                </a:solidFill>
                <a:latin typeface="Georgia"/>
                <a:cs typeface="Georgia"/>
              </a:rPr>
              <a:t>Teams</a:t>
            </a:r>
            <a:endParaRPr lang="en-US" sz="2600" dirty="0">
              <a:latin typeface="Georgia"/>
              <a:cs typeface="Georgia"/>
            </a:endParaRPr>
          </a:p>
          <a:p>
            <a:pPr marL="12700" marR="1300480">
              <a:lnSpc>
                <a:spcPct val="149000"/>
              </a:lnSpc>
              <a:spcBef>
                <a:spcPts val="100"/>
              </a:spcBef>
            </a:pPr>
            <a:r>
              <a:rPr lang="en-US" sz="2600" dirty="0">
                <a:solidFill>
                  <a:srgbClr val="365B6D"/>
                </a:solidFill>
                <a:latin typeface="Georgia"/>
                <a:cs typeface="Georgia"/>
              </a:rPr>
              <a:t>Proactive</a:t>
            </a:r>
            <a:r>
              <a:rPr lang="en-US" sz="2600" spc="100" dirty="0">
                <a:solidFill>
                  <a:srgbClr val="365B6D"/>
                </a:solidFill>
                <a:latin typeface="Georgia"/>
                <a:cs typeface="Georgia"/>
              </a:rPr>
              <a:t> </a:t>
            </a:r>
            <a:r>
              <a:rPr lang="en-US" sz="2600" dirty="0">
                <a:solidFill>
                  <a:srgbClr val="365B6D"/>
                </a:solidFill>
                <a:latin typeface="Georgia"/>
                <a:cs typeface="Georgia"/>
              </a:rPr>
              <a:t>Complaint</a:t>
            </a:r>
            <a:r>
              <a:rPr lang="en-US" sz="2600" spc="105" dirty="0">
                <a:solidFill>
                  <a:srgbClr val="365B6D"/>
                </a:solidFill>
                <a:latin typeface="Georgia"/>
                <a:cs typeface="Georgia"/>
              </a:rPr>
              <a:t> </a:t>
            </a:r>
            <a:r>
              <a:rPr lang="en-US" sz="2600" dirty="0">
                <a:solidFill>
                  <a:srgbClr val="365B6D"/>
                </a:solidFill>
                <a:latin typeface="Georgia"/>
                <a:cs typeface="Georgia"/>
              </a:rPr>
              <a:t>Resolution</a:t>
            </a:r>
            <a:r>
              <a:rPr lang="en-US" sz="2600" spc="105" dirty="0">
                <a:solidFill>
                  <a:srgbClr val="365B6D"/>
                </a:solidFill>
                <a:latin typeface="Georgia"/>
                <a:cs typeface="Georgia"/>
              </a:rPr>
              <a:t> </a:t>
            </a:r>
            <a:r>
              <a:rPr lang="en-US" sz="2600" spc="-10" dirty="0">
                <a:solidFill>
                  <a:srgbClr val="365B6D"/>
                </a:solidFill>
                <a:latin typeface="Georgia"/>
                <a:cs typeface="Georgia"/>
              </a:rPr>
              <a:t>Mechanism </a:t>
            </a:r>
          </a:p>
          <a:p>
            <a:pPr marL="12700" marR="1300480">
              <a:lnSpc>
                <a:spcPct val="149000"/>
              </a:lnSpc>
              <a:spcBef>
                <a:spcPts val="100"/>
              </a:spcBef>
            </a:pPr>
            <a:r>
              <a:rPr sz="2600" dirty="0">
                <a:solidFill>
                  <a:srgbClr val="365B6D"/>
                </a:solidFill>
                <a:latin typeface="Georgia"/>
                <a:cs typeface="Georgia"/>
              </a:rPr>
              <a:t>Customized</a:t>
            </a:r>
            <a:r>
              <a:rPr sz="2600" spc="130" dirty="0">
                <a:solidFill>
                  <a:srgbClr val="365B6D"/>
                </a:solidFill>
                <a:latin typeface="Georgia"/>
                <a:cs typeface="Georgia"/>
              </a:rPr>
              <a:t> </a:t>
            </a:r>
            <a:r>
              <a:rPr sz="2600" dirty="0">
                <a:solidFill>
                  <a:srgbClr val="365B6D"/>
                </a:solidFill>
                <a:latin typeface="Georgia"/>
                <a:cs typeface="Georgia"/>
              </a:rPr>
              <a:t>Engagement</a:t>
            </a:r>
            <a:r>
              <a:rPr sz="2600" spc="130" dirty="0">
                <a:solidFill>
                  <a:srgbClr val="365B6D"/>
                </a:solidFill>
                <a:latin typeface="Georgia"/>
                <a:cs typeface="Georgia"/>
              </a:rPr>
              <a:t> </a:t>
            </a:r>
            <a:r>
              <a:rPr sz="2600" spc="-10" dirty="0">
                <a:solidFill>
                  <a:srgbClr val="365B6D"/>
                </a:solidFill>
                <a:latin typeface="Georgia"/>
                <a:cs typeface="Georgia"/>
              </a:rPr>
              <a:t>Programs </a:t>
            </a:r>
            <a:endParaRPr lang="en-US" sz="2600" spc="-10" dirty="0">
              <a:solidFill>
                <a:srgbClr val="365B6D"/>
              </a:solidFill>
              <a:latin typeface="Georgia"/>
              <a:cs typeface="Georgia"/>
            </a:endParaRPr>
          </a:p>
          <a:p>
            <a:pPr marL="12700" marR="1300480">
              <a:lnSpc>
                <a:spcPct val="149000"/>
              </a:lnSpc>
              <a:spcBef>
                <a:spcPts val="100"/>
              </a:spcBef>
            </a:pPr>
            <a:r>
              <a:rPr sz="2600" spc="-20" dirty="0">
                <a:solidFill>
                  <a:srgbClr val="365B6D"/>
                </a:solidFill>
                <a:latin typeface="Georgia"/>
                <a:cs typeface="Georgia"/>
              </a:rPr>
              <a:t>Geo-</a:t>
            </a:r>
            <a:r>
              <a:rPr sz="2600" dirty="0">
                <a:solidFill>
                  <a:srgbClr val="365B6D"/>
                </a:solidFill>
                <a:latin typeface="Georgia"/>
                <a:cs typeface="Georgia"/>
              </a:rPr>
              <a:t>Specific</a:t>
            </a:r>
            <a:r>
              <a:rPr sz="2600" spc="105" dirty="0">
                <a:solidFill>
                  <a:srgbClr val="365B6D"/>
                </a:solidFill>
                <a:latin typeface="Georgia"/>
                <a:cs typeface="Georgia"/>
              </a:rPr>
              <a:t> </a:t>
            </a:r>
            <a:r>
              <a:rPr sz="2600" dirty="0">
                <a:solidFill>
                  <a:srgbClr val="365B6D"/>
                </a:solidFill>
                <a:latin typeface="Georgia"/>
                <a:cs typeface="Georgia"/>
              </a:rPr>
              <a:t>Retention</a:t>
            </a:r>
            <a:r>
              <a:rPr sz="2600" spc="105" dirty="0">
                <a:solidFill>
                  <a:srgbClr val="365B6D"/>
                </a:solidFill>
                <a:latin typeface="Georgia"/>
                <a:cs typeface="Georgia"/>
              </a:rPr>
              <a:t> </a:t>
            </a:r>
            <a:r>
              <a:rPr sz="2600" spc="-10" dirty="0">
                <a:solidFill>
                  <a:srgbClr val="365B6D"/>
                </a:solidFill>
                <a:latin typeface="Georgia"/>
                <a:cs typeface="Georgia"/>
              </a:rPr>
              <a:t>Campaigns</a:t>
            </a:r>
            <a:endParaRPr sz="2600" dirty="0">
              <a:latin typeface="Georgia"/>
              <a:cs typeface="Georgia"/>
            </a:endParaRPr>
          </a:p>
        </p:txBody>
      </p:sp>
      <p:sp>
        <p:nvSpPr>
          <p:cNvPr id="16" name="object 16"/>
          <p:cNvSpPr txBox="1">
            <a:spLocks noGrp="1"/>
          </p:cNvSpPr>
          <p:nvPr>
            <p:ph type="title"/>
          </p:nvPr>
        </p:nvSpPr>
        <p:spPr>
          <a:prstGeom prst="rect">
            <a:avLst/>
          </a:prstGeom>
        </p:spPr>
        <p:txBody>
          <a:bodyPr vert="horz" wrap="square" lIns="0" tIns="12700" rIns="0" bIns="0" rtlCol="0">
            <a:spAutoFit/>
          </a:bodyPr>
          <a:lstStyle/>
          <a:p>
            <a:pPr marL="189230">
              <a:lnSpc>
                <a:spcPct val="100000"/>
              </a:lnSpc>
              <a:spcBef>
                <a:spcPts val="100"/>
              </a:spcBef>
            </a:pPr>
            <a:r>
              <a:rPr spc="-10" dirty="0"/>
              <a:t>Recommendations</a:t>
            </a:r>
          </a:p>
        </p:txBody>
      </p:sp>
      <p:sp>
        <p:nvSpPr>
          <p:cNvPr id="17" name="Slide Number Placeholder 16">
            <a:extLst>
              <a:ext uri="{FF2B5EF4-FFF2-40B4-BE49-F238E27FC236}">
                <a16:creationId xmlns:a16="http://schemas.microsoft.com/office/drawing/2014/main" id="{AE2E079F-E2A4-E9BA-9238-5EE36B30B021}"/>
              </a:ext>
            </a:extLst>
          </p:cNvPr>
          <p:cNvSpPr>
            <a:spLocks noGrp="1"/>
          </p:cNvSpPr>
          <p:nvPr>
            <p:ph type="sldNum" sz="quarter" idx="7"/>
          </p:nvPr>
        </p:nvSpPr>
        <p:spPr/>
        <p:txBody>
          <a:bodyPr/>
          <a:lstStyle/>
          <a:p>
            <a:fld id="{B6F15528-21DE-4FAA-801E-634DDDAF4B2B}" type="slidenum">
              <a:rPr lang="en-US" smtClean="0"/>
              <a:t>6</a:t>
            </a:fld>
            <a:endParaRPr lang="en-US"/>
          </a:p>
        </p:txBody>
      </p:sp>
      <p:pic>
        <p:nvPicPr>
          <p:cNvPr id="21" name="Picture 20">
            <a:extLst>
              <a:ext uri="{FF2B5EF4-FFF2-40B4-BE49-F238E27FC236}">
                <a16:creationId xmlns:a16="http://schemas.microsoft.com/office/drawing/2014/main" id="{00AD066A-6D18-D229-243E-F41EFD66252D}"/>
              </a:ext>
            </a:extLst>
          </p:cNvPr>
          <p:cNvPicPr>
            <a:picLocks noChangeAspect="1"/>
          </p:cNvPicPr>
          <p:nvPr/>
        </p:nvPicPr>
        <p:blipFill>
          <a:blip r:embed="rId3"/>
          <a:stretch>
            <a:fillRect/>
          </a:stretch>
        </p:blipFill>
        <p:spPr>
          <a:xfrm>
            <a:off x="9635651" y="2943921"/>
            <a:ext cx="4800600" cy="500488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6893" y="1668929"/>
            <a:ext cx="3122930" cy="764540"/>
          </a:xfrm>
          <a:prstGeom prst="rect">
            <a:avLst/>
          </a:prstGeom>
        </p:spPr>
        <p:txBody>
          <a:bodyPr vert="horz" wrap="square" lIns="0" tIns="12700" rIns="0" bIns="0" rtlCol="0">
            <a:spAutoFit/>
          </a:bodyPr>
          <a:lstStyle/>
          <a:p>
            <a:pPr marL="12700">
              <a:lnSpc>
                <a:spcPct val="100000"/>
              </a:lnSpc>
              <a:spcBef>
                <a:spcPts val="100"/>
              </a:spcBef>
            </a:pPr>
            <a:r>
              <a:rPr spc="125" dirty="0">
                <a:latin typeface="Cambria"/>
                <a:cs typeface="Cambria"/>
              </a:rPr>
              <a:t>Conclusion</a:t>
            </a:r>
          </a:p>
        </p:txBody>
      </p:sp>
      <p:sp>
        <p:nvSpPr>
          <p:cNvPr id="3" name="object 3"/>
          <p:cNvSpPr txBox="1">
            <a:spLocks noGrp="1"/>
          </p:cNvSpPr>
          <p:nvPr>
            <p:ph type="body" idx="1"/>
          </p:nvPr>
        </p:nvSpPr>
        <p:spPr>
          <a:xfrm>
            <a:off x="1892470" y="2863160"/>
            <a:ext cx="9825355" cy="2275623"/>
          </a:xfrm>
          <a:prstGeom prst="rect">
            <a:avLst/>
          </a:prstGeom>
        </p:spPr>
        <p:txBody>
          <a:bodyPr vert="horz" wrap="square" lIns="0" tIns="12700" rIns="0" bIns="0" rtlCol="0">
            <a:spAutoFit/>
          </a:bodyPr>
          <a:lstStyle/>
          <a:p>
            <a:pPr marL="12700" marR="5080">
              <a:lnSpc>
                <a:spcPct val="115399"/>
              </a:lnSpc>
              <a:spcBef>
                <a:spcPts val="100"/>
              </a:spcBef>
            </a:pPr>
            <a:r>
              <a:rPr dirty="0">
                <a:latin typeface="Georgia"/>
              </a:rPr>
              <a:t>Our analysis has provided valuable insights into customer churn for Oasis Bank. By identifying key factors influencing churn and recommending targeted strategies, we aim to support the bank in enhancing customer retention and driving sustainable growth.</a:t>
            </a:r>
          </a:p>
        </p:txBody>
      </p:sp>
      <p:sp>
        <p:nvSpPr>
          <p:cNvPr id="4" name="object 4"/>
          <p:cNvSpPr txBox="1"/>
          <p:nvPr/>
        </p:nvSpPr>
        <p:spPr>
          <a:xfrm>
            <a:off x="11931553" y="7666354"/>
            <a:ext cx="2310130" cy="574040"/>
          </a:xfrm>
          <a:prstGeom prst="rect">
            <a:avLst/>
          </a:prstGeom>
        </p:spPr>
        <p:txBody>
          <a:bodyPr vert="horz" wrap="square" lIns="0" tIns="12700" rIns="0" bIns="0" rtlCol="0">
            <a:spAutoFit/>
          </a:bodyPr>
          <a:lstStyle/>
          <a:p>
            <a:pPr marL="12700">
              <a:lnSpc>
                <a:spcPct val="100000"/>
              </a:lnSpc>
              <a:spcBef>
                <a:spcPts val="100"/>
              </a:spcBef>
            </a:pPr>
            <a:r>
              <a:rPr sz="3600" spc="204" dirty="0">
                <a:solidFill>
                  <a:srgbClr val="365B6D"/>
                </a:solidFill>
                <a:latin typeface="Times New Roman"/>
                <a:cs typeface="Times New Roman"/>
              </a:rPr>
              <a:t>Thank</a:t>
            </a:r>
            <a:r>
              <a:rPr sz="3600" spc="-105" dirty="0">
                <a:solidFill>
                  <a:srgbClr val="365B6D"/>
                </a:solidFill>
                <a:latin typeface="Times New Roman"/>
                <a:cs typeface="Times New Roman"/>
              </a:rPr>
              <a:t> </a:t>
            </a:r>
            <a:r>
              <a:rPr sz="3600" spc="120" dirty="0">
                <a:solidFill>
                  <a:srgbClr val="365B6D"/>
                </a:solidFill>
                <a:latin typeface="Times New Roman"/>
                <a:cs typeface="Times New Roman"/>
              </a:rPr>
              <a:t>you.</a:t>
            </a:r>
            <a:endParaRPr sz="3600">
              <a:latin typeface="Times New Roman"/>
              <a:cs typeface="Times New Roman"/>
            </a:endParaRPr>
          </a:p>
        </p:txBody>
      </p:sp>
      <p:pic>
        <p:nvPicPr>
          <p:cNvPr id="5" name="object 5"/>
          <p:cNvPicPr/>
          <p:nvPr/>
        </p:nvPicPr>
        <p:blipFill>
          <a:blip r:embed="rId2" cstate="print"/>
          <a:stretch>
            <a:fillRect/>
          </a:stretch>
        </p:blipFill>
        <p:spPr>
          <a:xfrm>
            <a:off x="11040300" y="4012882"/>
            <a:ext cx="4019549" cy="3428999"/>
          </a:xfrm>
          <a:prstGeom prst="rect">
            <a:avLst/>
          </a:prstGeom>
        </p:spPr>
      </p:pic>
      <p:sp>
        <p:nvSpPr>
          <p:cNvPr id="6" name="object 6"/>
          <p:cNvSpPr/>
          <p:nvPr/>
        </p:nvSpPr>
        <p:spPr>
          <a:xfrm>
            <a:off x="1059180" y="6169024"/>
            <a:ext cx="1495425" cy="1485900"/>
          </a:xfrm>
          <a:custGeom>
            <a:avLst/>
            <a:gdLst/>
            <a:ahLst/>
            <a:cxnLst/>
            <a:rect l="l" t="t" r="r" b="b"/>
            <a:pathLst>
              <a:path w="1495425" h="1485900">
                <a:moveTo>
                  <a:pt x="863761" y="12699"/>
                </a:moveTo>
                <a:lnTo>
                  <a:pt x="631242" y="12699"/>
                </a:lnTo>
                <a:lnTo>
                  <a:pt x="636424" y="0"/>
                </a:lnTo>
                <a:lnTo>
                  <a:pt x="858481" y="0"/>
                </a:lnTo>
                <a:lnTo>
                  <a:pt x="863761" y="12699"/>
                </a:lnTo>
                <a:close/>
              </a:path>
              <a:path w="1495425" h="1485900">
                <a:moveTo>
                  <a:pt x="647396" y="266699"/>
                </a:moveTo>
                <a:lnTo>
                  <a:pt x="508584" y="266699"/>
                </a:lnTo>
                <a:lnTo>
                  <a:pt x="525509" y="253999"/>
                </a:lnTo>
                <a:lnTo>
                  <a:pt x="542764" y="241299"/>
                </a:lnTo>
                <a:lnTo>
                  <a:pt x="559979" y="241299"/>
                </a:lnTo>
                <a:lnTo>
                  <a:pt x="577523" y="228599"/>
                </a:lnTo>
                <a:lnTo>
                  <a:pt x="613572" y="228599"/>
                </a:lnTo>
                <a:lnTo>
                  <a:pt x="629200" y="12699"/>
                </a:lnTo>
                <a:lnTo>
                  <a:pt x="866150" y="12699"/>
                </a:lnTo>
                <a:lnTo>
                  <a:pt x="867997" y="38099"/>
                </a:lnTo>
                <a:lnTo>
                  <a:pt x="675558" y="38099"/>
                </a:lnTo>
                <a:lnTo>
                  <a:pt x="660230" y="241299"/>
                </a:lnTo>
                <a:lnTo>
                  <a:pt x="658195" y="253999"/>
                </a:lnTo>
                <a:lnTo>
                  <a:pt x="653739" y="253999"/>
                </a:lnTo>
                <a:lnTo>
                  <a:pt x="647396" y="266699"/>
                </a:lnTo>
                <a:close/>
              </a:path>
              <a:path w="1495425" h="1485900">
                <a:moveTo>
                  <a:pt x="986681" y="266699"/>
                </a:moveTo>
                <a:lnTo>
                  <a:pt x="846768" y="266699"/>
                </a:lnTo>
                <a:lnTo>
                  <a:pt x="840989" y="253999"/>
                </a:lnTo>
                <a:lnTo>
                  <a:pt x="837061" y="253999"/>
                </a:lnTo>
                <a:lnTo>
                  <a:pt x="835307" y="241299"/>
                </a:lnTo>
                <a:lnTo>
                  <a:pt x="819904" y="38099"/>
                </a:lnTo>
                <a:lnTo>
                  <a:pt x="867997" y="38099"/>
                </a:lnTo>
                <a:lnTo>
                  <a:pt x="881852" y="228599"/>
                </a:lnTo>
                <a:lnTo>
                  <a:pt x="917887" y="228599"/>
                </a:lnTo>
                <a:lnTo>
                  <a:pt x="935440" y="241299"/>
                </a:lnTo>
                <a:lnTo>
                  <a:pt x="952660" y="241299"/>
                </a:lnTo>
                <a:lnTo>
                  <a:pt x="969804" y="253999"/>
                </a:lnTo>
                <a:lnTo>
                  <a:pt x="986681" y="266699"/>
                </a:lnTo>
                <a:close/>
              </a:path>
              <a:path w="1495425" h="1485900">
                <a:moveTo>
                  <a:pt x="311863" y="1346199"/>
                </a:moveTo>
                <a:lnTo>
                  <a:pt x="293762" y="1346199"/>
                </a:lnTo>
                <a:lnTo>
                  <a:pt x="285813" y="1333499"/>
                </a:lnTo>
                <a:lnTo>
                  <a:pt x="152234" y="1206499"/>
                </a:lnTo>
                <a:lnTo>
                  <a:pt x="147199" y="1193799"/>
                </a:lnTo>
                <a:lnTo>
                  <a:pt x="145266" y="1181099"/>
                </a:lnTo>
                <a:lnTo>
                  <a:pt x="146509" y="1181099"/>
                </a:lnTo>
                <a:lnTo>
                  <a:pt x="151000" y="1168399"/>
                </a:lnTo>
                <a:lnTo>
                  <a:pt x="286112" y="1015999"/>
                </a:lnTo>
                <a:lnTo>
                  <a:pt x="276856" y="990599"/>
                </a:lnTo>
                <a:lnTo>
                  <a:pt x="268171" y="977899"/>
                </a:lnTo>
                <a:lnTo>
                  <a:pt x="260083" y="965199"/>
                </a:lnTo>
                <a:lnTo>
                  <a:pt x="252614" y="952499"/>
                </a:lnTo>
                <a:lnTo>
                  <a:pt x="245831" y="927099"/>
                </a:lnTo>
                <a:lnTo>
                  <a:pt x="239623" y="914399"/>
                </a:lnTo>
                <a:lnTo>
                  <a:pt x="234003" y="888999"/>
                </a:lnTo>
                <a:lnTo>
                  <a:pt x="228986" y="876299"/>
                </a:lnTo>
                <a:lnTo>
                  <a:pt x="23478" y="863599"/>
                </a:lnTo>
                <a:lnTo>
                  <a:pt x="14321" y="863599"/>
                </a:lnTo>
                <a:lnTo>
                  <a:pt x="6860" y="850899"/>
                </a:lnTo>
                <a:lnTo>
                  <a:pt x="1838" y="850899"/>
                </a:lnTo>
                <a:lnTo>
                  <a:pt x="0" y="838199"/>
                </a:lnTo>
                <a:lnTo>
                  <a:pt x="0" y="647699"/>
                </a:lnTo>
                <a:lnTo>
                  <a:pt x="1705" y="634999"/>
                </a:lnTo>
                <a:lnTo>
                  <a:pt x="6406" y="634999"/>
                </a:lnTo>
                <a:lnTo>
                  <a:pt x="13485" y="622299"/>
                </a:lnTo>
                <a:lnTo>
                  <a:pt x="22319" y="622299"/>
                </a:lnTo>
                <a:lnTo>
                  <a:pt x="228986" y="609599"/>
                </a:lnTo>
                <a:lnTo>
                  <a:pt x="234003" y="584199"/>
                </a:lnTo>
                <a:lnTo>
                  <a:pt x="239623" y="571499"/>
                </a:lnTo>
                <a:lnTo>
                  <a:pt x="245831" y="558799"/>
                </a:lnTo>
                <a:lnTo>
                  <a:pt x="252614" y="533399"/>
                </a:lnTo>
                <a:lnTo>
                  <a:pt x="260093" y="520699"/>
                </a:lnTo>
                <a:lnTo>
                  <a:pt x="268171" y="507999"/>
                </a:lnTo>
                <a:lnTo>
                  <a:pt x="276845" y="482599"/>
                </a:lnTo>
                <a:lnTo>
                  <a:pt x="286112" y="469899"/>
                </a:lnTo>
                <a:lnTo>
                  <a:pt x="152159" y="317499"/>
                </a:lnTo>
                <a:lnTo>
                  <a:pt x="146903" y="304799"/>
                </a:lnTo>
                <a:lnTo>
                  <a:pt x="145159" y="292099"/>
                </a:lnTo>
                <a:lnTo>
                  <a:pt x="146933" y="292099"/>
                </a:lnTo>
                <a:lnTo>
                  <a:pt x="152234" y="279399"/>
                </a:lnTo>
                <a:lnTo>
                  <a:pt x="285813" y="139699"/>
                </a:lnTo>
                <a:lnTo>
                  <a:pt x="318488" y="139699"/>
                </a:lnTo>
                <a:lnTo>
                  <a:pt x="375694" y="190499"/>
                </a:lnTo>
                <a:lnTo>
                  <a:pt x="304132" y="190499"/>
                </a:lnTo>
                <a:lnTo>
                  <a:pt x="202069" y="292099"/>
                </a:lnTo>
                <a:lnTo>
                  <a:pt x="334003" y="457199"/>
                </a:lnTo>
                <a:lnTo>
                  <a:pt x="338182" y="457199"/>
                </a:lnTo>
                <a:lnTo>
                  <a:pt x="339760" y="469899"/>
                </a:lnTo>
                <a:lnTo>
                  <a:pt x="338787" y="469899"/>
                </a:lnTo>
                <a:lnTo>
                  <a:pt x="335311" y="482599"/>
                </a:lnTo>
                <a:lnTo>
                  <a:pt x="324667" y="495299"/>
                </a:lnTo>
                <a:lnTo>
                  <a:pt x="314730" y="520699"/>
                </a:lnTo>
                <a:lnTo>
                  <a:pt x="305523" y="533399"/>
                </a:lnTo>
                <a:lnTo>
                  <a:pt x="297066" y="558799"/>
                </a:lnTo>
                <a:lnTo>
                  <a:pt x="289430" y="571499"/>
                </a:lnTo>
                <a:lnTo>
                  <a:pt x="282635" y="596899"/>
                </a:lnTo>
                <a:lnTo>
                  <a:pt x="276709" y="609599"/>
                </a:lnTo>
                <a:lnTo>
                  <a:pt x="271681" y="634999"/>
                </a:lnTo>
                <a:lnTo>
                  <a:pt x="268750" y="647699"/>
                </a:lnTo>
                <a:lnTo>
                  <a:pt x="249997" y="647699"/>
                </a:lnTo>
                <a:lnTo>
                  <a:pt x="48190" y="673099"/>
                </a:lnTo>
                <a:lnTo>
                  <a:pt x="48190" y="812799"/>
                </a:lnTo>
                <a:lnTo>
                  <a:pt x="249997" y="825499"/>
                </a:lnTo>
                <a:lnTo>
                  <a:pt x="258043" y="825499"/>
                </a:lnTo>
                <a:lnTo>
                  <a:pt x="264708" y="838199"/>
                </a:lnTo>
                <a:lnTo>
                  <a:pt x="269523" y="838199"/>
                </a:lnTo>
                <a:lnTo>
                  <a:pt x="272017" y="850899"/>
                </a:lnTo>
                <a:lnTo>
                  <a:pt x="277019" y="863599"/>
                </a:lnTo>
                <a:lnTo>
                  <a:pt x="282868" y="888999"/>
                </a:lnTo>
                <a:lnTo>
                  <a:pt x="289545" y="914399"/>
                </a:lnTo>
                <a:lnTo>
                  <a:pt x="297028" y="927099"/>
                </a:lnTo>
                <a:lnTo>
                  <a:pt x="305617" y="952499"/>
                </a:lnTo>
                <a:lnTo>
                  <a:pt x="314987" y="965199"/>
                </a:lnTo>
                <a:lnTo>
                  <a:pt x="325108" y="990599"/>
                </a:lnTo>
                <a:lnTo>
                  <a:pt x="335947" y="1003299"/>
                </a:lnTo>
                <a:lnTo>
                  <a:pt x="339017" y="1015999"/>
                </a:lnTo>
                <a:lnTo>
                  <a:pt x="339620" y="1015999"/>
                </a:lnTo>
                <a:lnTo>
                  <a:pt x="337881" y="1028699"/>
                </a:lnTo>
                <a:lnTo>
                  <a:pt x="333928" y="1028699"/>
                </a:lnTo>
                <a:lnTo>
                  <a:pt x="201994" y="1181099"/>
                </a:lnTo>
                <a:lnTo>
                  <a:pt x="304057" y="1282699"/>
                </a:lnTo>
                <a:lnTo>
                  <a:pt x="382238" y="1282699"/>
                </a:lnTo>
                <a:lnTo>
                  <a:pt x="319834" y="1333499"/>
                </a:lnTo>
                <a:lnTo>
                  <a:pt x="311863" y="1346199"/>
                </a:lnTo>
                <a:close/>
              </a:path>
              <a:path w="1495425" h="1485900">
                <a:moveTo>
                  <a:pt x="1037675" y="330199"/>
                </a:moveTo>
                <a:lnTo>
                  <a:pt x="1008066" y="330199"/>
                </a:lnTo>
                <a:lnTo>
                  <a:pt x="990420" y="317499"/>
                </a:lnTo>
                <a:lnTo>
                  <a:pt x="972218" y="304799"/>
                </a:lnTo>
                <a:lnTo>
                  <a:pt x="953489" y="304799"/>
                </a:lnTo>
                <a:lnTo>
                  <a:pt x="934266" y="292099"/>
                </a:lnTo>
                <a:lnTo>
                  <a:pt x="914692" y="279399"/>
                </a:lnTo>
                <a:lnTo>
                  <a:pt x="1019580" y="279399"/>
                </a:lnTo>
                <a:lnTo>
                  <a:pt x="1175590" y="139699"/>
                </a:lnTo>
                <a:lnTo>
                  <a:pt x="1209611" y="139699"/>
                </a:lnTo>
                <a:lnTo>
                  <a:pt x="1258186" y="190499"/>
                </a:lnTo>
                <a:lnTo>
                  <a:pt x="1191330" y="190499"/>
                </a:lnTo>
                <a:lnTo>
                  <a:pt x="1037675" y="330199"/>
                </a:lnTo>
                <a:close/>
              </a:path>
              <a:path w="1495425" h="1485900">
                <a:moveTo>
                  <a:pt x="486312" y="330199"/>
                </a:moveTo>
                <a:lnTo>
                  <a:pt x="456515" y="330199"/>
                </a:lnTo>
                <a:lnTo>
                  <a:pt x="304132" y="190499"/>
                </a:lnTo>
                <a:lnTo>
                  <a:pt x="375694" y="190499"/>
                </a:lnTo>
                <a:lnTo>
                  <a:pt x="475806" y="279399"/>
                </a:lnTo>
                <a:lnTo>
                  <a:pt x="580355" y="279399"/>
                </a:lnTo>
                <a:lnTo>
                  <a:pt x="541824" y="304799"/>
                </a:lnTo>
                <a:lnTo>
                  <a:pt x="522870" y="304799"/>
                </a:lnTo>
                <a:lnTo>
                  <a:pt x="504358" y="317499"/>
                </a:lnTo>
                <a:lnTo>
                  <a:pt x="486312" y="330199"/>
                </a:lnTo>
                <a:close/>
              </a:path>
              <a:path w="1495425" h="1485900">
                <a:moveTo>
                  <a:pt x="1244607" y="546099"/>
                </a:moveTo>
                <a:lnTo>
                  <a:pt x="1193872" y="546099"/>
                </a:lnTo>
                <a:lnTo>
                  <a:pt x="1191554" y="533399"/>
                </a:lnTo>
                <a:lnTo>
                  <a:pt x="1186657" y="533399"/>
                </a:lnTo>
                <a:lnTo>
                  <a:pt x="1180301" y="520699"/>
                </a:lnTo>
                <a:lnTo>
                  <a:pt x="1173637" y="507999"/>
                </a:lnTo>
                <a:lnTo>
                  <a:pt x="1166679" y="495299"/>
                </a:lnTo>
                <a:lnTo>
                  <a:pt x="1159440" y="482599"/>
                </a:lnTo>
                <a:lnTo>
                  <a:pt x="1156370" y="469899"/>
                </a:lnTo>
                <a:lnTo>
                  <a:pt x="1155767" y="469899"/>
                </a:lnTo>
                <a:lnTo>
                  <a:pt x="1157505" y="457199"/>
                </a:lnTo>
                <a:lnTo>
                  <a:pt x="1161459" y="457199"/>
                </a:lnTo>
                <a:lnTo>
                  <a:pt x="1293393" y="292099"/>
                </a:lnTo>
                <a:lnTo>
                  <a:pt x="1191330" y="190499"/>
                </a:lnTo>
                <a:lnTo>
                  <a:pt x="1258186" y="190499"/>
                </a:lnTo>
                <a:lnTo>
                  <a:pt x="1343190" y="279399"/>
                </a:lnTo>
                <a:lnTo>
                  <a:pt x="1348225" y="292099"/>
                </a:lnTo>
                <a:lnTo>
                  <a:pt x="1350158" y="292099"/>
                </a:lnTo>
                <a:lnTo>
                  <a:pt x="1348916" y="304799"/>
                </a:lnTo>
                <a:lnTo>
                  <a:pt x="1344424" y="317499"/>
                </a:lnTo>
                <a:lnTo>
                  <a:pt x="1209312" y="469899"/>
                </a:lnTo>
                <a:lnTo>
                  <a:pt x="1214793" y="482599"/>
                </a:lnTo>
                <a:lnTo>
                  <a:pt x="1220070" y="482599"/>
                </a:lnTo>
                <a:lnTo>
                  <a:pt x="1225137" y="495299"/>
                </a:lnTo>
                <a:lnTo>
                  <a:pt x="1229987" y="507999"/>
                </a:lnTo>
                <a:lnTo>
                  <a:pt x="1235089" y="520699"/>
                </a:lnTo>
                <a:lnTo>
                  <a:pt x="1239964" y="533399"/>
                </a:lnTo>
                <a:lnTo>
                  <a:pt x="1244607" y="546099"/>
                </a:lnTo>
                <a:close/>
              </a:path>
              <a:path w="1495425" h="1485900">
                <a:moveTo>
                  <a:pt x="599847" y="279399"/>
                </a:moveTo>
                <a:lnTo>
                  <a:pt x="475806" y="279399"/>
                </a:lnTo>
                <a:lnTo>
                  <a:pt x="492009" y="266699"/>
                </a:lnTo>
                <a:lnTo>
                  <a:pt x="619641" y="266699"/>
                </a:lnTo>
                <a:lnTo>
                  <a:pt x="599847" y="279399"/>
                </a:lnTo>
                <a:close/>
              </a:path>
              <a:path w="1495425" h="1485900">
                <a:moveTo>
                  <a:pt x="1019580" y="279399"/>
                </a:moveTo>
                <a:lnTo>
                  <a:pt x="894787" y="279399"/>
                </a:lnTo>
                <a:lnTo>
                  <a:pt x="874574" y="266699"/>
                </a:lnTo>
                <a:lnTo>
                  <a:pt x="1003278" y="266699"/>
                </a:lnTo>
                <a:lnTo>
                  <a:pt x="1019580" y="279399"/>
                </a:lnTo>
                <a:close/>
              </a:path>
              <a:path w="1495425" h="1485900">
                <a:moveTo>
                  <a:pt x="772270" y="1079499"/>
                </a:moveTo>
                <a:lnTo>
                  <a:pt x="747712" y="1079499"/>
                </a:lnTo>
                <a:lnTo>
                  <a:pt x="693713" y="1066799"/>
                </a:lnTo>
                <a:lnTo>
                  <a:pt x="642487" y="1054099"/>
                </a:lnTo>
                <a:lnTo>
                  <a:pt x="594720" y="1041399"/>
                </a:lnTo>
                <a:lnTo>
                  <a:pt x="551095" y="1015999"/>
                </a:lnTo>
                <a:lnTo>
                  <a:pt x="512295" y="977899"/>
                </a:lnTo>
                <a:lnTo>
                  <a:pt x="479027" y="939799"/>
                </a:lnTo>
                <a:lnTo>
                  <a:pt x="451956" y="888999"/>
                </a:lnTo>
                <a:lnTo>
                  <a:pt x="431768" y="850899"/>
                </a:lnTo>
                <a:lnTo>
                  <a:pt x="419151" y="800099"/>
                </a:lnTo>
                <a:lnTo>
                  <a:pt x="414793" y="736599"/>
                </a:lnTo>
                <a:lnTo>
                  <a:pt x="419151" y="685799"/>
                </a:lnTo>
                <a:lnTo>
                  <a:pt x="431768" y="634999"/>
                </a:lnTo>
                <a:lnTo>
                  <a:pt x="451956" y="584199"/>
                </a:lnTo>
                <a:lnTo>
                  <a:pt x="479027" y="546099"/>
                </a:lnTo>
                <a:lnTo>
                  <a:pt x="512295" y="507999"/>
                </a:lnTo>
                <a:lnTo>
                  <a:pt x="551080" y="469899"/>
                </a:lnTo>
                <a:lnTo>
                  <a:pt x="594704" y="444499"/>
                </a:lnTo>
                <a:lnTo>
                  <a:pt x="642477" y="419099"/>
                </a:lnTo>
                <a:lnTo>
                  <a:pt x="693709" y="419099"/>
                </a:lnTo>
                <a:lnTo>
                  <a:pt x="747712" y="406399"/>
                </a:lnTo>
                <a:lnTo>
                  <a:pt x="795935" y="406399"/>
                </a:lnTo>
                <a:lnTo>
                  <a:pt x="842027" y="419099"/>
                </a:lnTo>
                <a:lnTo>
                  <a:pt x="885497" y="444499"/>
                </a:lnTo>
                <a:lnTo>
                  <a:pt x="925855" y="457199"/>
                </a:lnTo>
                <a:lnTo>
                  <a:pt x="701529" y="457199"/>
                </a:lnTo>
                <a:lnTo>
                  <a:pt x="657719" y="469899"/>
                </a:lnTo>
                <a:lnTo>
                  <a:pt x="616868" y="482599"/>
                </a:lnTo>
                <a:lnTo>
                  <a:pt x="579563" y="507999"/>
                </a:lnTo>
                <a:lnTo>
                  <a:pt x="546390" y="546099"/>
                </a:lnTo>
                <a:lnTo>
                  <a:pt x="517937" y="571499"/>
                </a:lnTo>
                <a:lnTo>
                  <a:pt x="494789" y="609599"/>
                </a:lnTo>
                <a:lnTo>
                  <a:pt x="477530" y="647699"/>
                </a:lnTo>
                <a:lnTo>
                  <a:pt x="466745" y="698499"/>
                </a:lnTo>
                <a:lnTo>
                  <a:pt x="463020" y="736599"/>
                </a:lnTo>
                <a:lnTo>
                  <a:pt x="466745" y="787399"/>
                </a:lnTo>
                <a:lnTo>
                  <a:pt x="477530" y="825499"/>
                </a:lnTo>
                <a:lnTo>
                  <a:pt x="494789" y="876299"/>
                </a:lnTo>
                <a:lnTo>
                  <a:pt x="517937" y="914399"/>
                </a:lnTo>
                <a:lnTo>
                  <a:pt x="546390" y="939799"/>
                </a:lnTo>
                <a:lnTo>
                  <a:pt x="579563" y="965199"/>
                </a:lnTo>
                <a:lnTo>
                  <a:pt x="616868" y="990599"/>
                </a:lnTo>
                <a:lnTo>
                  <a:pt x="657719" y="1015999"/>
                </a:lnTo>
                <a:lnTo>
                  <a:pt x="701529" y="1015999"/>
                </a:lnTo>
                <a:lnTo>
                  <a:pt x="747712" y="1028699"/>
                </a:lnTo>
                <a:lnTo>
                  <a:pt x="908283" y="1028699"/>
                </a:lnTo>
                <a:lnTo>
                  <a:pt x="892584" y="1041399"/>
                </a:lnTo>
                <a:lnTo>
                  <a:pt x="876454" y="1054099"/>
                </a:lnTo>
                <a:lnTo>
                  <a:pt x="842971" y="1054099"/>
                </a:lnTo>
                <a:lnTo>
                  <a:pt x="819969" y="1066799"/>
                </a:lnTo>
                <a:lnTo>
                  <a:pt x="796379" y="1066799"/>
                </a:lnTo>
                <a:lnTo>
                  <a:pt x="772270" y="1079499"/>
                </a:lnTo>
                <a:close/>
              </a:path>
              <a:path w="1495425" h="1485900">
                <a:moveTo>
                  <a:pt x="856196" y="863599"/>
                </a:moveTo>
                <a:lnTo>
                  <a:pt x="797266" y="863599"/>
                </a:lnTo>
                <a:lnTo>
                  <a:pt x="804725" y="850899"/>
                </a:lnTo>
                <a:lnTo>
                  <a:pt x="810865" y="838199"/>
                </a:lnTo>
                <a:lnTo>
                  <a:pt x="815515" y="838199"/>
                </a:lnTo>
                <a:lnTo>
                  <a:pt x="818463" y="825499"/>
                </a:lnTo>
                <a:lnTo>
                  <a:pt x="819492" y="812799"/>
                </a:lnTo>
                <a:lnTo>
                  <a:pt x="818468" y="800099"/>
                </a:lnTo>
                <a:lnTo>
                  <a:pt x="866449" y="800099"/>
                </a:lnTo>
                <a:lnTo>
                  <a:pt x="879249" y="749299"/>
                </a:lnTo>
                <a:lnTo>
                  <a:pt x="898334" y="711199"/>
                </a:lnTo>
                <a:lnTo>
                  <a:pt x="923160" y="673099"/>
                </a:lnTo>
                <a:lnTo>
                  <a:pt x="963268" y="622299"/>
                </a:lnTo>
                <a:lnTo>
                  <a:pt x="973769" y="622299"/>
                </a:lnTo>
                <a:lnTo>
                  <a:pt x="984670" y="609599"/>
                </a:lnTo>
                <a:lnTo>
                  <a:pt x="976789" y="571499"/>
                </a:lnTo>
                <a:lnTo>
                  <a:pt x="928537" y="520699"/>
                </a:lnTo>
                <a:lnTo>
                  <a:pt x="900058" y="495299"/>
                </a:lnTo>
                <a:lnTo>
                  <a:pt x="828414" y="469899"/>
                </a:lnTo>
                <a:lnTo>
                  <a:pt x="788986" y="457199"/>
                </a:lnTo>
                <a:lnTo>
                  <a:pt x="925855" y="457199"/>
                </a:lnTo>
                <a:lnTo>
                  <a:pt x="958876" y="482599"/>
                </a:lnTo>
                <a:lnTo>
                  <a:pt x="988676" y="507999"/>
                </a:lnTo>
                <a:lnTo>
                  <a:pt x="1014909" y="546099"/>
                </a:lnTo>
                <a:lnTo>
                  <a:pt x="1037226" y="571499"/>
                </a:lnTo>
                <a:lnTo>
                  <a:pt x="1317590" y="571499"/>
                </a:lnTo>
                <a:lnTo>
                  <a:pt x="1348916" y="596899"/>
                </a:lnTo>
                <a:lnTo>
                  <a:pt x="1123514" y="596899"/>
                </a:lnTo>
                <a:lnTo>
                  <a:pt x="1072930" y="609599"/>
                </a:lnTo>
                <a:lnTo>
                  <a:pt x="1027168" y="634999"/>
                </a:lnTo>
                <a:lnTo>
                  <a:pt x="987317" y="673099"/>
                </a:lnTo>
                <a:lnTo>
                  <a:pt x="954418" y="711199"/>
                </a:lnTo>
                <a:lnTo>
                  <a:pt x="929574" y="761999"/>
                </a:lnTo>
                <a:lnTo>
                  <a:pt x="913871" y="812799"/>
                </a:lnTo>
                <a:lnTo>
                  <a:pt x="909764" y="850899"/>
                </a:lnTo>
                <a:lnTo>
                  <a:pt x="860280" y="850899"/>
                </a:lnTo>
                <a:lnTo>
                  <a:pt x="860276" y="851252"/>
                </a:lnTo>
                <a:lnTo>
                  <a:pt x="856196" y="863599"/>
                </a:lnTo>
                <a:close/>
              </a:path>
              <a:path w="1495425" h="1485900">
                <a:moveTo>
                  <a:pt x="771676" y="571499"/>
                </a:moveTo>
                <a:lnTo>
                  <a:pt x="723673" y="571499"/>
                </a:lnTo>
                <a:lnTo>
                  <a:pt x="723673" y="533399"/>
                </a:lnTo>
                <a:lnTo>
                  <a:pt x="725562" y="520699"/>
                </a:lnTo>
                <a:lnTo>
                  <a:pt x="730711" y="507999"/>
                </a:lnTo>
                <a:lnTo>
                  <a:pt x="764652" y="507999"/>
                </a:lnTo>
                <a:lnTo>
                  <a:pt x="769792" y="520699"/>
                </a:lnTo>
                <a:lnTo>
                  <a:pt x="771676" y="533399"/>
                </a:lnTo>
                <a:lnTo>
                  <a:pt x="771676" y="571499"/>
                </a:lnTo>
                <a:close/>
              </a:path>
              <a:path w="1495425" h="1485900">
                <a:moveTo>
                  <a:pt x="1317590" y="571499"/>
                </a:moveTo>
                <a:lnTo>
                  <a:pt x="1037226" y="571499"/>
                </a:lnTo>
                <a:lnTo>
                  <a:pt x="1069973" y="558799"/>
                </a:lnTo>
                <a:lnTo>
                  <a:pt x="1104464" y="558799"/>
                </a:lnTo>
                <a:lnTo>
                  <a:pt x="1140470" y="546099"/>
                </a:lnTo>
                <a:lnTo>
                  <a:pt x="1249016" y="546099"/>
                </a:lnTo>
                <a:lnTo>
                  <a:pt x="1284204" y="558799"/>
                </a:lnTo>
                <a:lnTo>
                  <a:pt x="1317590" y="571499"/>
                </a:lnTo>
                <a:close/>
              </a:path>
              <a:path w="1495425" h="1485900">
                <a:moveTo>
                  <a:pt x="838671" y="596899"/>
                </a:moveTo>
                <a:lnTo>
                  <a:pt x="656678" y="596899"/>
                </a:lnTo>
                <a:lnTo>
                  <a:pt x="670784" y="584199"/>
                </a:lnTo>
                <a:lnTo>
                  <a:pt x="686895" y="571499"/>
                </a:lnTo>
                <a:lnTo>
                  <a:pt x="808454" y="571499"/>
                </a:lnTo>
                <a:lnTo>
                  <a:pt x="824565" y="584199"/>
                </a:lnTo>
                <a:lnTo>
                  <a:pt x="838671" y="596899"/>
                </a:lnTo>
                <a:close/>
              </a:path>
              <a:path w="1495425" h="1485900">
                <a:moveTo>
                  <a:pt x="866449" y="800099"/>
                </a:moveTo>
                <a:lnTo>
                  <a:pt x="815530" y="800099"/>
                </a:lnTo>
                <a:lnTo>
                  <a:pt x="810881" y="787399"/>
                </a:lnTo>
                <a:lnTo>
                  <a:pt x="804725" y="774699"/>
                </a:lnTo>
                <a:lnTo>
                  <a:pt x="788710" y="774699"/>
                </a:lnTo>
                <a:lnTo>
                  <a:pt x="779264" y="761999"/>
                </a:lnTo>
                <a:lnTo>
                  <a:pt x="687998" y="761999"/>
                </a:lnTo>
                <a:lnTo>
                  <a:pt x="671276" y="749299"/>
                </a:lnTo>
                <a:lnTo>
                  <a:pt x="656678" y="736599"/>
                </a:lnTo>
                <a:lnTo>
                  <a:pt x="644521" y="723899"/>
                </a:lnTo>
                <a:lnTo>
                  <a:pt x="635410" y="711199"/>
                </a:lnTo>
                <a:lnTo>
                  <a:pt x="629643" y="685799"/>
                </a:lnTo>
                <a:lnTo>
                  <a:pt x="627629" y="673099"/>
                </a:lnTo>
                <a:lnTo>
                  <a:pt x="629643" y="647699"/>
                </a:lnTo>
                <a:lnTo>
                  <a:pt x="635410" y="634999"/>
                </a:lnTo>
                <a:lnTo>
                  <a:pt x="644521" y="609599"/>
                </a:lnTo>
                <a:lnTo>
                  <a:pt x="656566" y="596899"/>
                </a:lnTo>
                <a:lnTo>
                  <a:pt x="838783" y="596899"/>
                </a:lnTo>
                <a:lnTo>
                  <a:pt x="850828" y="609599"/>
                </a:lnTo>
                <a:lnTo>
                  <a:pt x="855383" y="622299"/>
                </a:lnTo>
                <a:lnTo>
                  <a:pt x="698083" y="622299"/>
                </a:lnTo>
                <a:lnTo>
                  <a:pt x="690624" y="634999"/>
                </a:lnTo>
                <a:lnTo>
                  <a:pt x="684484" y="634999"/>
                </a:lnTo>
                <a:lnTo>
                  <a:pt x="679834" y="647699"/>
                </a:lnTo>
                <a:lnTo>
                  <a:pt x="676887" y="660399"/>
                </a:lnTo>
                <a:lnTo>
                  <a:pt x="675857" y="673099"/>
                </a:lnTo>
                <a:lnTo>
                  <a:pt x="676881" y="673099"/>
                </a:lnTo>
                <a:lnTo>
                  <a:pt x="679820" y="685799"/>
                </a:lnTo>
                <a:lnTo>
                  <a:pt x="684468" y="698499"/>
                </a:lnTo>
                <a:lnTo>
                  <a:pt x="690624" y="698499"/>
                </a:lnTo>
                <a:lnTo>
                  <a:pt x="698083" y="711199"/>
                </a:lnTo>
                <a:lnTo>
                  <a:pt x="769134" y="711199"/>
                </a:lnTo>
                <a:lnTo>
                  <a:pt x="788905" y="723899"/>
                </a:lnTo>
                <a:lnTo>
                  <a:pt x="807351" y="723899"/>
                </a:lnTo>
                <a:lnTo>
                  <a:pt x="838671" y="749299"/>
                </a:lnTo>
                <a:lnTo>
                  <a:pt x="862704" y="787399"/>
                </a:lnTo>
                <a:lnTo>
                  <a:pt x="866449" y="800099"/>
                </a:lnTo>
                <a:close/>
              </a:path>
              <a:path w="1495425" h="1485900">
                <a:moveTo>
                  <a:pt x="1360592" y="1130299"/>
                </a:moveTo>
                <a:lnTo>
                  <a:pt x="1232154" y="1130299"/>
                </a:lnTo>
                <a:lnTo>
                  <a:pt x="1282738" y="1117599"/>
                </a:lnTo>
                <a:lnTo>
                  <a:pt x="1328499" y="1092199"/>
                </a:lnTo>
                <a:lnTo>
                  <a:pt x="1368351" y="1054099"/>
                </a:lnTo>
                <a:lnTo>
                  <a:pt x="1401206" y="1015999"/>
                </a:lnTo>
                <a:lnTo>
                  <a:pt x="1426027" y="965199"/>
                </a:lnTo>
                <a:lnTo>
                  <a:pt x="1441722" y="914399"/>
                </a:lnTo>
                <a:lnTo>
                  <a:pt x="1447197" y="863599"/>
                </a:lnTo>
                <a:lnTo>
                  <a:pt x="1446650" y="850899"/>
                </a:lnTo>
                <a:lnTo>
                  <a:pt x="1445033" y="825499"/>
                </a:lnTo>
                <a:lnTo>
                  <a:pt x="1442387" y="812799"/>
                </a:lnTo>
                <a:lnTo>
                  <a:pt x="1438673" y="800099"/>
                </a:lnTo>
                <a:lnTo>
                  <a:pt x="1437626" y="787399"/>
                </a:lnTo>
                <a:lnTo>
                  <a:pt x="1436505" y="787399"/>
                </a:lnTo>
                <a:lnTo>
                  <a:pt x="1433551" y="774699"/>
                </a:lnTo>
                <a:lnTo>
                  <a:pt x="1431233" y="774699"/>
                </a:lnTo>
                <a:lnTo>
                  <a:pt x="1427794" y="761999"/>
                </a:lnTo>
                <a:lnTo>
                  <a:pt x="1425327" y="761999"/>
                </a:lnTo>
                <a:lnTo>
                  <a:pt x="1424616" y="749299"/>
                </a:lnTo>
                <a:lnTo>
                  <a:pt x="1419756" y="749299"/>
                </a:lnTo>
                <a:lnTo>
                  <a:pt x="1417924" y="736599"/>
                </a:lnTo>
                <a:lnTo>
                  <a:pt x="1412541" y="736599"/>
                </a:lnTo>
                <a:lnTo>
                  <a:pt x="1411606" y="723899"/>
                </a:lnTo>
                <a:lnTo>
                  <a:pt x="1405737" y="723899"/>
                </a:lnTo>
                <a:lnTo>
                  <a:pt x="1404839" y="711199"/>
                </a:lnTo>
                <a:lnTo>
                  <a:pt x="1397586" y="711199"/>
                </a:lnTo>
                <a:lnTo>
                  <a:pt x="1394110" y="698499"/>
                </a:lnTo>
                <a:lnTo>
                  <a:pt x="1447197" y="698499"/>
                </a:lnTo>
                <a:lnTo>
                  <a:pt x="1447197" y="673099"/>
                </a:lnTo>
                <a:lnTo>
                  <a:pt x="1367155" y="673099"/>
                </a:lnTo>
                <a:lnTo>
                  <a:pt x="1362893" y="660399"/>
                </a:lnTo>
                <a:lnTo>
                  <a:pt x="1355864" y="660399"/>
                </a:lnTo>
                <a:lnTo>
                  <a:pt x="1317637" y="634999"/>
                </a:lnTo>
                <a:lnTo>
                  <a:pt x="1274672" y="609599"/>
                </a:lnTo>
                <a:lnTo>
                  <a:pt x="1227795" y="596899"/>
                </a:lnTo>
                <a:lnTo>
                  <a:pt x="1348916" y="596899"/>
                </a:lnTo>
                <a:lnTo>
                  <a:pt x="1377922" y="609599"/>
                </a:lnTo>
                <a:lnTo>
                  <a:pt x="1471946" y="622299"/>
                </a:lnTo>
                <a:lnTo>
                  <a:pt x="1481104" y="622299"/>
                </a:lnTo>
                <a:lnTo>
                  <a:pt x="1488564" y="634999"/>
                </a:lnTo>
                <a:lnTo>
                  <a:pt x="1493586" y="634999"/>
                </a:lnTo>
                <a:lnTo>
                  <a:pt x="1495425" y="647699"/>
                </a:lnTo>
                <a:lnTo>
                  <a:pt x="1495425" y="838199"/>
                </a:lnTo>
                <a:lnTo>
                  <a:pt x="1494602" y="838199"/>
                </a:lnTo>
                <a:lnTo>
                  <a:pt x="1495088" y="850899"/>
                </a:lnTo>
                <a:lnTo>
                  <a:pt x="1495425" y="850899"/>
                </a:lnTo>
                <a:lnTo>
                  <a:pt x="1495425" y="863599"/>
                </a:lnTo>
                <a:lnTo>
                  <a:pt x="1491267" y="914399"/>
                </a:lnTo>
                <a:lnTo>
                  <a:pt x="1479230" y="965199"/>
                </a:lnTo>
                <a:lnTo>
                  <a:pt x="1459966" y="1015999"/>
                </a:lnTo>
                <a:lnTo>
                  <a:pt x="1434129" y="1054099"/>
                </a:lnTo>
                <a:lnTo>
                  <a:pt x="1402372" y="1092199"/>
                </a:lnTo>
                <a:lnTo>
                  <a:pt x="1375197" y="1117599"/>
                </a:lnTo>
                <a:lnTo>
                  <a:pt x="1360592" y="1130299"/>
                </a:lnTo>
                <a:close/>
              </a:path>
              <a:path w="1495425" h="1485900">
                <a:moveTo>
                  <a:pt x="867720" y="673099"/>
                </a:moveTo>
                <a:lnTo>
                  <a:pt x="819492" y="673099"/>
                </a:lnTo>
                <a:lnTo>
                  <a:pt x="818468" y="660399"/>
                </a:lnTo>
                <a:lnTo>
                  <a:pt x="815530" y="647699"/>
                </a:lnTo>
                <a:lnTo>
                  <a:pt x="810881" y="634999"/>
                </a:lnTo>
                <a:lnTo>
                  <a:pt x="804725" y="634999"/>
                </a:lnTo>
                <a:lnTo>
                  <a:pt x="797266" y="622299"/>
                </a:lnTo>
                <a:lnTo>
                  <a:pt x="855383" y="622299"/>
                </a:lnTo>
                <a:lnTo>
                  <a:pt x="859939" y="634999"/>
                </a:lnTo>
                <a:lnTo>
                  <a:pt x="865706" y="647699"/>
                </a:lnTo>
                <a:lnTo>
                  <a:pt x="867720" y="673099"/>
                </a:lnTo>
                <a:close/>
              </a:path>
              <a:path w="1495425" h="1485900">
                <a:moveTo>
                  <a:pt x="860654" y="685799"/>
                </a:moveTo>
                <a:lnTo>
                  <a:pt x="826558" y="685799"/>
                </a:lnTo>
                <a:lnTo>
                  <a:pt x="821389" y="673099"/>
                </a:lnTo>
                <a:lnTo>
                  <a:pt x="865824" y="673099"/>
                </a:lnTo>
                <a:lnTo>
                  <a:pt x="860654" y="685799"/>
                </a:lnTo>
                <a:close/>
              </a:path>
              <a:path w="1495425" h="1485900">
                <a:moveTo>
                  <a:pt x="1438262" y="685799"/>
                </a:moveTo>
                <a:lnTo>
                  <a:pt x="1377884" y="685799"/>
                </a:lnTo>
                <a:lnTo>
                  <a:pt x="1372052" y="673099"/>
                </a:lnTo>
                <a:lnTo>
                  <a:pt x="1436093" y="673099"/>
                </a:lnTo>
                <a:lnTo>
                  <a:pt x="1438262" y="685799"/>
                </a:lnTo>
                <a:close/>
              </a:path>
              <a:path w="1495425" h="1485900">
                <a:moveTo>
                  <a:pt x="1445963" y="698499"/>
                </a:moveTo>
                <a:lnTo>
                  <a:pt x="1387978" y="698499"/>
                </a:lnTo>
                <a:lnTo>
                  <a:pt x="1386259" y="685799"/>
                </a:lnTo>
                <a:lnTo>
                  <a:pt x="1443384" y="685799"/>
                </a:lnTo>
                <a:lnTo>
                  <a:pt x="1445963" y="698499"/>
                </a:lnTo>
                <a:close/>
              </a:path>
              <a:path w="1495425" h="1485900">
                <a:moveTo>
                  <a:pt x="1177652" y="927099"/>
                </a:moveTo>
                <a:lnTo>
                  <a:pt x="1113343" y="927099"/>
                </a:lnTo>
                <a:lnTo>
                  <a:pt x="1281990" y="749299"/>
                </a:lnTo>
                <a:lnTo>
                  <a:pt x="1315936" y="749299"/>
                </a:lnTo>
                <a:lnTo>
                  <a:pt x="1321242" y="761999"/>
                </a:lnTo>
                <a:lnTo>
                  <a:pt x="1323030" y="774699"/>
                </a:lnTo>
                <a:lnTo>
                  <a:pt x="1321299" y="774699"/>
                </a:lnTo>
                <a:lnTo>
                  <a:pt x="1316048" y="787399"/>
                </a:lnTo>
                <a:lnTo>
                  <a:pt x="1177652" y="927099"/>
                </a:lnTo>
                <a:close/>
              </a:path>
              <a:path w="1495425" h="1485900">
                <a:moveTo>
                  <a:pt x="673961" y="812799"/>
                </a:moveTo>
                <a:lnTo>
                  <a:pt x="629526" y="812799"/>
                </a:lnTo>
                <a:lnTo>
                  <a:pt x="634695" y="800099"/>
                </a:lnTo>
                <a:lnTo>
                  <a:pt x="642360" y="787399"/>
                </a:lnTo>
                <a:lnTo>
                  <a:pt x="661126" y="787399"/>
                </a:lnTo>
                <a:lnTo>
                  <a:pt x="668791" y="800099"/>
                </a:lnTo>
                <a:lnTo>
                  <a:pt x="673961" y="812799"/>
                </a:lnTo>
                <a:close/>
              </a:path>
              <a:path w="1495425" h="1485900">
                <a:moveTo>
                  <a:pt x="824565" y="901699"/>
                </a:moveTo>
                <a:lnTo>
                  <a:pt x="670784" y="901699"/>
                </a:lnTo>
                <a:lnTo>
                  <a:pt x="656678" y="888999"/>
                </a:lnTo>
                <a:lnTo>
                  <a:pt x="644521" y="876299"/>
                </a:lnTo>
                <a:lnTo>
                  <a:pt x="635410" y="850899"/>
                </a:lnTo>
                <a:lnTo>
                  <a:pt x="629643" y="838199"/>
                </a:lnTo>
                <a:lnTo>
                  <a:pt x="627629" y="812799"/>
                </a:lnTo>
                <a:lnTo>
                  <a:pt x="675857" y="812799"/>
                </a:lnTo>
                <a:lnTo>
                  <a:pt x="676881" y="825499"/>
                </a:lnTo>
                <a:lnTo>
                  <a:pt x="679820" y="838199"/>
                </a:lnTo>
                <a:lnTo>
                  <a:pt x="684468" y="838199"/>
                </a:lnTo>
                <a:lnTo>
                  <a:pt x="690624" y="850899"/>
                </a:lnTo>
                <a:lnTo>
                  <a:pt x="698083" y="863599"/>
                </a:lnTo>
                <a:lnTo>
                  <a:pt x="856196" y="863599"/>
                </a:lnTo>
                <a:lnTo>
                  <a:pt x="851158" y="876299"/>
                </a:lnTo>
                <a:lnTo>
                  <a:pt x="845335" y="876299"/>
                </a:lnTo>
                <a:lnTo>
                  <a:pt x="838671" y="888999"/>
                </a:lnTo>
                <a:lnTo>
                  <a:pt x="824565" y="901699"/>
                </a:lnTo>
                <a:close/>
              </a:path>
              <a:path w="1495425" h="1485900">
                <a:moveTo>
                  <a:pt x="860276" y="851252"/>
                </a:moveTo>
                <a:lnTo>
                  <a:pt x="860280" y="850899"/>
                </a:lnTo>
                <a:lnTo>
                  <a:pt x="860276" y="851252"/>
                </a:lnTo>
                <a:close/>
              </a:path>
              <a:path w="1495425" h="1485900">
                <a:moveTo>
                  <a:pt x="1123514" y="1130299"/>
                </a:moveTo>
                <a:lnTo>
                  <a:pt x="994926" y="1130299"/>
                </a:lnTo>
                <a:lnTo>
                  <a:pt x="980321" y="1117599"/>
                </a:lnTo>
                <a:lnTo>
                  <a:pt x="940763" y="1079499"/>
                </a:lnTo>
                <a:lnTo>
                  <a:pt x="908283" y="1028699"/>
                </a:lnTo>
                <a:lnTo>
                  <a:pt x="789476" y="1028699"/>
                </a:lnTo>
                <a:lnTo>
                  <a:pt x="809638" y="1015999"/>
                </a:lnTo>
                <a:lnTo>
                  <a:pt x="829250" y="1015999"/>
                </a:lnTo>
                <a:lnTo>
                  <a:pt x="844086" y="1003299"/>
                </a:lnTo>
                <a:lnTo>
                  <a:pt x="872523" y="1003299"/>
                </a:lnTo>
                <a:lnTo>
                  <a:pt x="886076" y="990599"/>
                </a:lnTo>
                <a:lnTo>
                  <a:pt x="874988" y="965199"/>
                </a:lnTo>
                <a:lnTo>
                  <a:pt x="866851" y="927099"/>
                </a:lnTo>
                <a:lnTo>
                  <a:pt x="861840" y="901699"/>
                </a:lnTo>
                <a:lnTo>
                  <a:pt x="860131" y="863599"/>
                </a:lnTo>
                <a:lnTo>
                  <a:pt x="860276" y="851252"/>
                </a:lnTo>
                <a:lnTo>
                  <a:pt x="860392" y="850899"/>
                </a:lnTo>
                <a:lnTo>
                  <a:pt x="909764" y="850899"/>
                </a:lnTo>
                <a:lnTo>
                  <a:pt x="908396" y="863599"/>
                </a:lnTo>
                <a:lnTo>
                  <a:pt x="913871" y="914399"/>
                </a:lnTo>
                <a:lnTo>
                  <a:pt x="929574" y="965199"/>
                </a:lnTo>
                <a:lnTo>
                  <a:pt x="954418" y="1015999"/>
                </a:lnTo>
                <a:lnTo>
                  <a:pt x="987317" y="1054099"/>
                </a:lnTo>
                <a:lnTo>
                  <a:pt x="1027168" y="1092199"/>
                </a:lnTo>
                <a:lnTo>
                  <a:pt x="1072930" y="1117599"/>
                </a:lnTo>
                <a:lnTo>
                  <a:pt x="1123514" y="1130299"/>
                </a:lnTo>
                <a:close/>
              </a:path>
              <a:path w="1495425" h="1485900">
                <a:moveTo>
                  <a:pt x="1127326" y="977899"/>
                </a:moveTo>
                <a:lnTo>
                  <a:pt x="1091473" y="977899"/>
                </a:lnTo>
                <a:lnTo>
                  <a:pt x="1037002" y="901699"/>
                </a:lnTo>
                <a:lnTo>
                  <a:pt x="1033116" y="888999"/>
                </a:lnTo>
                <a:lnTo>
                  <a:pt x="1032885" y="876299"/>
                </a:lnTo>
                <a:lnTo>
                  <a:pt x="1036124" y="876299"/>
                </a:lnTo>
                <a:lnTo>
                  <a:pt x="1042647" y="863599"/>
                </a:lnTo>
                <a:lnTo>
                  <a:pt x="1076182" y="863599"/>
                </a:lnTo>
                <a:lnTo>
                  <a:pt x="1113343" y="927099"/>
                </a:lnTo>
                <a:lnTo>
                  <a:pt x="1177652" y="927099"/>
                </a:lnTo>
                <a:lnTo>
                  <a:pt x="1127326" y="977899"/>
                </a:lnTo>
                <a:close/>
              </a:path>
              <a:path w="1495425" h="1485900">
                <a:moveTo>
                  <a:pt x="790703" y="914399"/>
                </a:moveTo>
                <a:lnTo>
                  <a:pt x="704646" y="914399"/>
                </a:lnTo>
                <a:lnTo>
                  <a:pt x="686895" y="901699"/>
                </a:lnTo>
                <a:lnTo>
                  <a:pt x="808454" y="901699"/>
                </a:lnTo>
                <a:lnTo>
                  <a:pt x="790703" y="914399"/>
                </a:lnTo>
                <a:close/>
              </a:path>
              <a:path w="1495425" h="1485900">
                <a:moveTo>
                  <a:pt x="769787" y="965199"/>
                </a:moveTo>
                <a:lnTo>
                  <a:pt x="725557" y="965199"/>
                </a:lnTo>
                <a:lnTo>
                  <a:pt x="723673" y="952499"/>
                </a:lnTo>
                <a:lnTo>
                  <a:pt x="723673" y="914399"/>
                </a:lnTo>
                <a:lnTo>
                  <a:pt x="771676" y="914399"/>
                </a:lnTo>
                <a:lnTo>
                  <a:pt x="771676" y="952499"/>
                </a:lnTo>
                <a:lnTo>
                  <a:pt x="769787" y="965199"/>
                </a:lnTo>
                <a:close/>
              </a:path>
              <a:path w="1495425" h="1485900">
                <a:moveTo>
                  <a:pt x="757008" y="977899"/>
                </a:moveTo>
                <a:lnTo>
                  <a:pt x="738325" y="977899"/>
                </a:lnTo>
                <a:lnTo>
                  <a:pt x="730697" y="965199"/>
                </a:lnTo>
                <a:lnTo>
                  <a:pt x="764638" y="965199"/>
                </a:lnTo>
                <a:lnTo>
                  <a:pt x="757008" y="977899"/>
                </a:lnTo>
                <a:close/>
              </a:path>
              <a:path w="1495425" h="1485900">
                <a:moveTo>
                  <a:pt x="1470091" y="1142999"/>
                </a:moveTo>
                <a:lnTo>
                  <a:pt x="885413" y="1142999"/>
                </a:lnTo>
                <a:lnTo>
                  <a:pt x="893199" y="1130299"/>
                </a:lnTo>
                <a:lnTo>
                  <a:pt x="1462313" y="1130299"/>
                </a:lnTo>
                <a:lnTo>
                  <a:pt x="1470091" y="1142999"/>
                </a:lnTo>
                <a:close/>
              </a:path>
              <a:path w="1495425" h="1485900">
                <a:moveTo>
                  <a:pt x="480192" y="1155699"/>
                </a:moveTo>
                <a:lnTo>
                  <a:pt x="464714" y="1155699"/>
                </a:lnTo>
                <a:lnTo>
                  <a:pt x="472432" y="1142999"/>
                </a:lnTo>
                <a:lnTo>
                  <a:pt x="480192" y="1155699"/>
                </a:lnTo>
                <a:close/>
              </a:path>
              <a:path w="1495425" h="1485900">
                <a:moveTo>
                  <a:pt x="1488327" y="1155699"/>
                </a:moveTo>
                <a:lnTo>
                  <a:pt x="867191" y="1155699"/>
                </a:lnTo>
                <a:lnTo>
                  <a:pt x="872244" y="1142999"/>
                </a:lnTo>
                <a:lnTo>
                  <a:pt x="1483274" y="1142999"/>
                </a:lnTo>
                <a:lnTo>
                  <a:pt x="1488327" y="1155699"/>
                </a:lnTo>
                <a:close/>
              </a:path>
              <a:path w="1495425" h="1485900">
                <a:moveTo>
                  <a:pt x="382238" y="1282699"/>
                </a:moveTo>
                <a:lnTo>
                  <a:pt x="304057" y="1282699"/>
                </a:lnTo>
                <a:lnTo>
                  <a:pt x="457712" y="1155699"/>
                </a:lnTo>
                <a:lnTo>
                  <a:pt x="487321" y="1155699"/>
                </a:lnTo>
                <a:lnTo>
                  <a:pt x="504961" y="1168399"/>
                </a:lnTo>
                <a:lnTo>
                  <a:pt x="523155" y="1168399"/>
                </a:lnTo>
                <a:lnTo>
                  <a:pt x="541882" y="1181099"/>
                </a:lnTo>
                <a:lnTo>
                  <a:pt x="561120" y="1193799"/>
                </a:lnTo>
                <a:lnTo>
                  <a:pt x="580695" y="1193799"/>
                </a:lnTo>
                <a:lnTo>
                  <a:pt x="600600" y="1206499"/>
                </a:lnTo>
                <a:lnTo>
                  <a:pt x="475844" y="1206499"/>
                </a:lnTo>
                <a:lnTo>
                  <a:pt x="382238" y="1282699"/>
                </a:lnTo>
                <a:close/>
              </a:path>
              <a:path w="1495425" h="1485900">
                <a:moveTo>
                  <a:pt x="908358" y="1231899"/>
                </a:moveTo>
                <a:lnTo>
                  <a:pt x="860093" y="1231899"/>
                </a:lnTo>
                <a:lnTo>
                  <a:pt x="860093" y="1181099"/>
                </a:lnTo>
                <a:lnTo>
                  <a:pt x="860940" y="1168399"/>
                </a:lnTo>
                <a:lnTo>
                  <a:pt x="863364" y="1155699"/>
                </a:lnTo>
                <a:lnTo>
                  <a:pt x="1492153" y="1155699"/>
                </a:lnTo>
                <a:lnTo>
                  <a:pt x="1494577" y="1168399"/>
                </a:lnTo>
                <a:lnTo>
                  <a:pt x="1495424" y="1181099"/>
                </a:lnTo>
                <a:lnTo>
                  <a:pt x="908358" y="1181099"/>
                </a:lnTo>
                <a:lnTo>
                  <a:pt x="908358" y="1231899"/>
                </a:lnTo>
                <a:close/>
              </a:path>
              <a:path w="1495425" h="1485900">
                <a:moveTo>
                  <a:pt x="1494577" y="1257299"/>
                </a:moveTo>
                <a:lnTo>
                  <a:pt x="786812" y="1257299"/>
                </a:lnTo>
                <a:lnTo>
                  <a:pt x="791864" y="1244599"/>
                </a:lnTo>
                <a:lnTo>
                  <a:pt x="805034" y="1244599"/>
                </a:lnTo>
                <a:lnTo>
                  <a:pt x="812820" y="1231899"/>
                </a:lnTo>
                <a:lnTo>
                  <a:pt x="1447197" y="1231899"/>
                </a:lnTo>
                <a:lnTo>
                  <a:pt x="1447197" y="1181099"/>
                </a:lnTo>
                <a:lnTo>
                  <a:pt x="1495424" y="1181099"/>
                </a:lnTo>
                <a:lnTo>
                  <a:pt x="1495424" y="1244599"/>
                </a:lnTo>
                <a:lnTo>
                  <a:pt x="1494577" y="1257299"/>
                </a:lnTo>
                <a:close/>
              </a:path>
              <a:path w="1495425" h="1485900">
                <a:moveTo>
                  <a:pt x="1450119" y="1485899"/>
                </a:moveTo>
                <a:lnTo>
                  <a:pt x="636943" y="1485899"/>
                </a:lnTo>
                <a:lnTo>
                  <a:pt x="631663" y="1473199"/>
                </a:lnTo>
                <a:lnTo>
                  <a:pt x="629274" y="1460499"/>
                </a:lnTo>
                <a:lnTo>
                  <a:pt x="613572" y="1257299"/>
                </a:lnTo>
                <a:lnTo>
                  <a:pt x="595406" y="1257299"/>
                </a:lnTo>
                <a:lnTo>
                  <a:pt x="577537" y="1244599"/>
                </a:lnTo>
                <a:lnTo>
                  <a:pt x="559984" y="1244599"/>
                </a:lnTo>
                <a:lnTo>
                  <a:pt x="542764" y="1231899"/>
                </a:lnTo>
                <a:lnTo>
                  <a:pt x="525620" y="1231899"/>
                </a:lnTo>
                <a:lnTo>
                  <a:pt x="508743" y="1219199"/>
                </a:lnTo>
                <a:lnTo>
                  <a:pt x="492146" y="1206499"/>
                </a:lnTo>
                <a:lnTo>
                  <a:pt x="620812" y="1206499"/>
                </a:lnTo>
                <a:lnTo>
                  <a:pt x="641312" y="1219199"/>
                </a:lnTo>
                <a:lnTo>
                  <a:pt x="654397" y="1219199"/>
                </a:lnTo>
                <a:lnTo>
                  <a:pt x="658325" y="1231899"/>
                </a:lnTo>
                <a:lnTo>
                  <a:pt x="660080" y="1244599"/>
                </a:lnTo>
                <a:lnTo>
                  <a:pt x="675558" y="1435099"/>
                </a:lnTo>
                <a:lnTo>
                  <a:pt x="1468395" y="1435099"/>
                </a:lnTo>
                <a:lnTo>
                  <a:pt x="1468395" y="1447799"/>
                </a:lnTo>
                <a:lnTo>
                  <a:pt x="1467548" y="1460499"/>
                </a:lnTo>
                <a:lnTo>
                  <a:pt x="1465123" y="1460499"/>
                </a:lnTo>
                <a:lnTo>
                  <a:pt x="1461297" y="1473199"/>
                </a:lnTo>
                <a:lnTo>
                  <a:pt x="1456244" y="1473199"/>
                </a:lnTo>
                <a:lnTo>
                  <a:pt x="1450119" y="1485899"/>
                </a:lnTo>
                <a:close/>
              </a:path>
              <a:path w="1495425" h="1485900">
                <a:moveTo>
                  <a:pt x="1461297" y="1358899"/>
                </a:moveTo>
                <a:lnTo>
                  <a:pt x="780561" y="1358899"/>
                </a:lnTo>
                <a:lnTo>
                  <a:pt x="779714" y="1346199"/>
                </a:lnTo>
                <a:lnTo>
                  <a:pt x="779714" y="1282699"/>
                </a:lnTo>
                <a:lnTo>
                  <a:pt x="780561" y="1269999"/>
                </a:lnTo>
                <a:lnTo>
                  <a:pt x="782985" y="1257299"/>
                </a:lnTo>
                <a:lnTo>
                  <a:pt x="1492153" y="1257299"/>
                </a:lnTo>
                <a:lnTo>
                  <a:pt x="1488327" y="1269999"/>
                </a:lnTo>
                <a:lnTo>
                  <a:pt x="1483274" y="1269999"/>
                </a:lnTo>
                <a:lnTo>
                  <a:pt x="1477149" y="1282699"/>
                </a:lnTo>
                <a:lnTo>
                  <a:pt x="827942" y="1282699"/>
                </a:lnTo>
                <a:lnTo>
                  <a:pt x="827942" y="1333499"/>
                </a:lnTo>
                <a:lnTo>
                  <a:pt x="1426934" y="1333499"/>
                </a:lnTo>
                <a:lnTo>
                  <a:pt x="1435283" y="1346199"/>
                </a:lnTo>
                <a:lnTo>
                  <a:pt x="1456244" y="1346199"/>
                </a:lnTo>
                <a:lnTo>
                  <a:pt x="1461297" y="1358899"/>
                </a:lnTo>
                <a:close/>
              </a:path>
              <a:path w="1495425" h="1485900">
                <a:moveTo>
                  <a:pt x="1415045" y="1333499"/>
                </a:moveTo>
                <a:lnTo>
                  <a:pt x="1366818" y="1333499"/>
                </a:lnTo>
                <a:lnTo>
                  <a:pt x="1366818" y="1282699"/>
                </a:lnTo>
                <a:lnTo>
                  <a:pt x="1415045" y="1282699"/>
                </a:lnTo>
                <a:lnTo>
                  <a:pt x="1415045" y="1333499"/>
                </a:lnTo>
                <a:close/>
              </a:path>
              <a:path w="1495425" h="1485900">
                <a:moveTo>
                  <a:pt x="1468395" y="1435099"/>
                </a:moveTo>
                <a:lnTo>
                  <a:pt x="1420167" y="1435099"/>
                </a:lnTo>
                <a:lnTo>
                  <a:pt x="1420167" y="1384299"/>
                </a:lnTo>
                <a:lnTo>
                  <a:pt x="798006" y="1384299"/>
                </a:lnTo>
                <a:lnTo>
                  <a:pt x="791864" y="1371599"/>
                </a:lnTo>
                <a:lnTo>
                  <a:pt x="786812" y="1371599"/>
                </a:lnTo>
                <a:lnTo>
                  <a:pt x="782985" y="1358899"/>
                </a:lnTo>
                <a:lnTo>
                  <a:pt x="1465123" y="1358899"/>
                </a:lnTo>
                <a:lnTo>
                  <a:pt x="1467548" y="1371599"/>
                </a:lnTo>
                <a:lnTo>
                  <a:pt x="1468395" y="1384299"/>
                </a:lnTo>
                <a:lnTo>
                  <a:pt x="1468395" y="1435099"/>
                </a:lnTo>
                <a:close/>
              </a:path>
              <a:path w="1495425" h="1485900">
                <a:moveTo>
                  <a:pt x="881291" y="1435099"/>
                </a:moveTo>
                <a:lnTo>
                  <a:pt x="833063" y="1435099"/>
                </a:lnTo>
                <a:lnTo>
                  <a:pt x="833063" y="1384299"/>
                </a:lnTo>
                <a:lnTo>
                  <a:pt x="881291" y="1384299"/>
                </a:lnTo>
                <a:lnTo>
                  <a:pt x="881291" y="1435099"/>
                </a:lnTo>
                <a:close/>
              </a:path>
            </a:pathLst>
          </a:custGeom>
          <a:solidFill>
            <a:srgbClr val="000000"/>
          </a:solidFill>
        </p:spPr>
        <p:txBody>
          <a:bodyPr wrap="square" lIns="0" tIns="0" rIns="0" bIns="0" rtlCol="0"/>
          <a:lstStyle/>
          <a:p>
            <a:endParaRPr/>
          </a:p>
        </p:txBody>
      </p:sp>
      <p:sp>
        <p:nvSpPr>
          <p:cNvPr id="7" name="object 7"/>
          <p:cNvSpPr/>
          <p:nvPr/>
        </p:nvSpPr>
        <p:spPr>
          <a:xfrm>
            <a:off x="11130013" y="857465"/>
            <a:ext cx="1627505" cy="1390650"/>
          </a:xfrm>
          <a:custGeom>
            <a:avLst/>
            <a:gdLst/>
            <a:ahLst/>
            <a:cxnLst/>
            <a:rect l="l" t="t" r="r" b="b"/>
            <a:pathLst>
              <a:path w="1627504" h="1390650">
                <a:moveTo>
                  <a:pt x="449249" y="1096124"/>
                </a:moveTo>
                <a:lnTo>
                  <a:pt x="448932" y="1068209"/>
                </a:lnTo>
                <a:lnTo>
                  <a:pt x="443077" y="1040485"/>
                </a:lnTo>
                <a:lnTo>
                  <a:pt x="431990" y="1014425"/>
                </a:lnTo>
                <a:lnTo>
                  <a:pt x="422325" y="1000277"/>
                </a:lnTo>
                <a:lnTo>
                  <a:pt x="416255" y="991374"/>
                </a:lnTo>
                <a:lnTo>
                  <a:pt x="396303" y="971854"/>
                </a:lnTo>
                <a:lnTo>
                  <a:pt x="389356" y="967333"/>
                </a:lnTo>
                <a:lnTo>
                  <a:pt x="389356" y="1090307"/>
                </a:lnTo>
                <a:lnTo>
                  <a:pt x="380225" y="1122070"/>
                </a:lnTo>
                <a:lnTo>
                  <a:pt x="366674" y="1141056"/>
                </a:lnTo>
                <a:lnTo>
                  <a:pt x="349046" y="1155115"/>
                </a:lnTo>
                <a:lnTo>
                  <a:pt x="328561" y="1163853"/>
                </a:lnTo>
                <a:lnTo>
                  <a:pt x="306463" y="1166888"/>
                </a:lnTo>
                <a:lnTo>
                  <a:pt x="296697" y="1166329"/>
                </a:lnTo>
                <a:lnTo>
                  <a:pt x="242316" y="1136713"/>
                </a:lnTo>
                <a:lnTo>
                  <a:pt x="223481" y="1076909"/>
                </a:lnTo>
                <a:lnTo>
                  <a:pt x="232613" y="1045146"/>
                </a:lnTo>
                <a:lnTo>
                  <a:pt x="266268" y="1010627"/>
                </a:lnTo>
                <a:lnTo>
                  <a:pt x="306336" y="1000277"/>
                </a:lnTo>
                <a:lnTo>
                  <a:pt x="316242" y="1000861"/>
                </a:lnTo>
                <a:lnTo>
                  <a:pt x="370522" y="1030503"/>
                </a:lnTo>
                <a:lnTo>
                  <a:pt x="389356" y="1090307"/>
                </a:lnTo>
                <a:lnTo>
                  <a:pt x="389356" y="967333"/>
                </a:lnTo>
                <a:lnTo>
                  <a:pt x="372592" y="956398"/>
                </a:lnTo>
                <a:lnTo>
                  <a:pt x="346329" y="945819"/>
                </a:lnTo>
                <a:lnTo>
                  <a:pt x="318922" y="940650"/>
                </a:lnTo>
                <a:lnTo>
                  <a:pt x="291033" y="940968"/>
                </a:lnTo>
                <a:lnTo>
                  <a:pt x="237286" y="957935"/>
                </a:lnTo>
                <a:lnTo>
                  <a:pt x="194767" y="993648"/>
                </a:lnTo>
                <a:lnTo>
                  <a:pt x="164922" y="1060932"/>
                </a:lnTo>
                <a:lnTo>
                  <a:pt x="164820" y="1105268"/>
                </a:lnTo>
                <a:lnTo>
                  <a:pt x="178015" y="1147165"/>
                </a:lnTo>
                <a:lnTo>
                  <a:pt x="203504" y="1183424"/>
                </a:lnTo>
                <a:lnTo>
                  <a:pt x="240258" y="1210843"/>
                </a:lnTo>
                <a:lnTo>
                  <a:pt x="289496" y="1226121"/>
                </a:lnTo>
                <a:lnTo>
                  <a:pt x="306565" y="1227112"/>
                </a:lnTo>
                <a:lnTo>
                  <a:pt x="317360" y="1226680"/>
                </a:lnTo>
                <a:lnTo>
                  <a:pt x="375551" y="1209294"/>
                </a:lnTo>
                <a:lnTo>
                  <a:pt x="418071" y="1173581"/>
                </a:lnTo>
                <a:lnTo>
                  <a:pt x="444093" y="1123556"/>
                </a:lnTo>
                <a:lnTo>
                  <a:pt x="449249" y="1096124"/>
                </a:lnTo>
                <a:close/>
              </a:path>
              <a:path w="1627504" h="1390650">
                <a:moveTo>
                  <a:pt x="612851" y="1078001"/>
                </a:moveTo>
                <a:lnTo>
                  <a:pt x="551154" y="1027772"/>
                </a:lnTo>
                <a:lnTo>
                  <a:pt x="551154" y="1093901"/>
                </a:lnTo>
                <a:lnTo>
                  <a:pt x="549224" y="1116012"/>
                </a:lnTo>
                <a:lnTo>
                  <a:pt x="489496" y="1131557"/>
                </a:lnTo>
                <a:lnTo>
                  <a:pt x="455142" y="1189799"/>
                </a:lnTo>
                <a:lnTo>
                  <a:pt x="451802" y="1201826"/>
                </a:lnTo>
                <a:lnTo>
                  <a:pt x="452069" y="1208062"/>
                </a:lnTo>
                <a:lnTo>
                  <a:pt x="453631" y="1214183"/>
                </a:lnTo>
                <a:lnTo>
                  <a:pt x="472198" y="1264094"/>
                </a:lnTo>
                <a:lnTo>
                  <a:pt x="455218" y="1278369"/>
                </a:lnTo>
                <a:lnTo>
                  <a:pt x="409333" y="1251394"/>
                </a:lnTo>
                <a:lnTo>
                  <a:pt x="403593" y="1248778"/>
                </a:lnTo>
                <a:lnTo>
                  <a:pt x="397497" y="1247444"/>
                </a:lnTo>
                <a:lnTo>
                  <a:pt x="391261" y="1247381"/>
                </a:lnTo>
                <a:lnTo>
                  <a:pt x="385076" y="1248638"/>
                </a:lnTo>
                <a:lnTo>
                  <a:pt x="328460" y="1266507"/>
                </a:lnTo>
                <a:lnTo>
                  <a:pt x="321818" y="1272387"/>
                </a:lnTo>
                <a:lnTo>
                  <a:pt x="296138" y="1328572"/>
                </a:lnTo>
                <a:lnTo>
                  <a:pt x="274053" y="1326629"/>
                </a:lnTo>
                <a:lnTo>
                  <a:pt x="265049" y="1291983"/>
                </a:lnTo>
                <a:lnTo>
                  <a:pt x="258521" y="1266837"/>
                </a:lnTo>
                <a:lnTo>
                  <a:pt x="252996" y="1259903"/>
                </a:lnTo>
                <a:lnTo>
                  <a:pt x="233121" y="1249540"/>
                </a:lnTo>
                <a:lnTo>
                  <a:pt x="200329" y="1232458"/>
                </a:lnTo>
                <a:lnTo>
                  <a:pt x="194462" y="1230147"/>
                </a:lnTo>
                <a:lnTo>
                  <a:pt x="188315" y="1229118"/>
                </a:lnTo>
                <a:lnTo>
                  <a:pt x="182079" y="1229385"/>
                </a:lnTo>
                <a:lnTo>
                  <a:pt x="175971" y="1230947"/>
                </a:lnTo>
                <a:lnTo>
                  <a:pt x="126098" y="1249540"/>
                </a:lnTo>
                <a:lnTo>
                  <a:pt x="111848" y="1232535"/>
                </a:lnTo>
                <a:lnTo>
                  <a:pt x="138798" y="1186599"/>
                </a:lnTo>
                <a:lnTo>
                  <a:pt x="141401" y="1180858"/>
                </a:lnTo>
                <a:lnTo>
                  <a:pt x="142748" y="1174762"/>
                </a:lnTo>
                <a:lnTo>
                  <a:pt x="142798" y="1168514"/>
                </a:lnTo>
                <a:lnTo>
                  <a:pt x="141554" y="1162329"/>
                </a:lnTo>
                <a:lnTo>
                  <a:pt x="123698" y="1105649"/>
                </a:lnTo>
                <a:lnTo>
                  <a:pt x="117830" y="1099007"/>
                </a:lnTo>
                <a:lnTo>
                  <a:pt x="61696" y="1073302"/>
                </a:lnTo>
                <a:lnTo>
                  <a:pt x="63627" y="1051204"/>
                </a:lnTo>
                <a:lnTo>
                  <a:pt x="123355" y="1035659"/>
                </a:lnTo>
                <a:lnTo>
                  <a:pt x="157708" y="977417"/>
                </a:lnTo>
                <a:lnTo>
                  <a:pt x="161048" y="965390"/>
                </a:lnTo>
                <a:lnTo>
                  <a:pt x="160782" y="959142"/>
                </a:lnTo>
                <a:lnTo>
                  <a:pt x="159219" y="953033"/>
                </a:lnTo>
                <a:lnTo>
                  <a:pt x="140639" y="903109"/>
                </a:lnTo>
                <a:lnTo>
                  <a:pt x="157632" y="888847"/>
                </a:lnTo>
                <a:lnTo>
                  <a:pt x="203517" y="915822"/>
                </a:lnTo>
                <a:lnTo>
                  <a:pt x="209257" y="918425"/>
                </a:lnTo>
                <a:lnTo>
                  <a:pt x="215353" y="919772"/>
                </a:lnTo>
                <a:lnTo>
                  <a:pt x="221589" y="919835"/>
                </a:lnTo>
                <a:lnTo>
                  <a:pt x="227761" y="918578"/>
                </a:lnTo>
                <a:lnTo>
                  <a:pt x="284391" y="900709"/>
                </a:lnTo>
                <a:lnTo>
                  <a:pt x="291033" y="894829"/>
                </a:lnTo>
                <a:lnTo>
                  <a:pt x="293763" y="888847"/>
                </a:lnTo>
                <a:lnTo>
                  <a:pt x="308229" y="857199"/>
                </a:lnTo>
                <a:lnTo>
                  <a:pt x="316712" y="838644"/>
                </a:lnTo>
                <a:lnTo>
                  <a:pt x="338797" y="840587"/>
                </a:lnTo>
                <a:lnTo>
                  <a:pt x="354330" y="900366"/>
                </a:lnTo>
                <a:lnTo>
                  <a:pt x="359854" y="907313"/>
                </a:lnTo>
                <a:lnTo>
                  <a:pt x="412521" y="934758"/>
                </a:lnTo>
                <a:lnTo>
                  <a:pt x="418388" y="937056"/>
                </a:lnTo>
                <a:lnTo>
                  <a:pt x="424535" y="938098"/>
                </a:lnTo>
                <a:lnTo>
                  <a:pt x="430771" y="937831"/>
                </a:lnTo>
                <a:lnTo>
                  <a:pt x="436880" y="936256"/>
                </a:lnTo>
                <a:lnTo>
                  <a:pt x="486752" y="917676"/>
                </a:lnTo>
                <a:lnTo>
                  <a:pt x="501002" y="934669"/>
                </a:lnTo>
                <a:lnTo>
                  <a:pt x="474052" y="980605"/>
                </a:lnTo>
                <a:lnTo>
                  <a:pt x="471449" y="986358"/>
                </a:lnTo>
                <a:lnTo>
                  <a:pt x="470103" y="992454"/>
                </a:lnTo>
                <a:lnTo>
                  <a:pt x="470230" y="999540"/>
                </a:lnTo>
                <a:lnTo>
                  <a:pt x="471309" y="1004874"/>
                </a:lnTo>
                <a:lnTo>
                  <a:pt x="489153" y="1061554"/>
                </a:lnTo>
                <a:lnTo>
                  <a:pt x="495033" y="1068209"/>
                </a:lnTo>
                <a:lnTo>
                  <a:pt x="551154" y="1093901"/>
                </a:lnTo>
                <a:lnTo>
                  <a:pt x="551154" y="1027772"/>
                </a:lnTo>
                <a:lnTo>
                  <a:pt x="539889" y="1022616"/>
                </a:lnTo>
                <a:lnTo>
                  <a:pt x="532612" y="999540"/>
                </a:lnTo>
                <a:lnTo>
                  <a:pt x="563537" y="946835"/>
                </a:lnTo>
                <a:lnTo>
                  <a:pt x="566953" y="938174"/>
                </a:lnTo>
                <a:lnTo>
                  <a:pt x="567575" y="929093"/>
                </a:lnTo>
                <a:lnTo>
                  <a:pt x="565454" y="920242"/>
                </a:lnTo>
                <a:lnTo>
                  <a:pt x="563905" y="917676"/>
                </a:lnTo>
                <a:lnTo>
                  <a:pt x="560654" y="912279"/>
                </a:lnTo>
                <a:lnTo>
                  <a:pt x="529602" y="875245"/>
                </a:lnTo>
                <a:lnTo>
                  <a:pt x="519150" y="862761"/>
                </a:lnTo>
                <a:lnTo>
                  <a:pt x="512140" y="856640"/>
                </a:lnTo>
                <a:lnTo>
                  <a:pt x="503796" y="853020"/>
                </a:lnTo>
                <a:lnTo>
                  <a:pt x="494753" y="852055"/>
                </a:lnTo>
                <a:lnTo>
                  <a:pt x="485648" y="853909"/>
                </a:lnTo>
                <a:lnTo>
                  <a:pt x="428421" y="875245"/>
                </a:lnTo>
                <a:lnTo>
                  <a:pt x="406984" y="864069"/>
                </a:lnTo>
                <a:lnTo>
                  <a:pt x="391617" y="804913"/>
                </a:lnTo>
                <a:lnTo>
                  <a:pt x="300824" y="776884"/>
                </a:lnTo>
                <a:lnTo>
                  <a:pt x="291553" y="777519"/>
                </a:lnTo>
                <a:lnTo>
                  <a:pt x="283095" y="780859"/>
                </a:lnTo>
                <a:lnTo>
                  <a:pt x="276009" y="786574"/>
                </a:lnTo>
                <a:lnTo>
                  <a:pt x="270891" y="794334"/>
                </a:lnTo>
                <a:lnTo>
                  <a:pt x="245491" y="849922"/>
                </a:lnTo>
                <a:lnTo>
                  <a:pt x="222440" y="857199"/>
                </a:lnTo>
                <a:lnTo>
                  <a:pt x="169773" y="826249"/>
                </a:lnTo>
                <a:lnTo>
                  <a:pt x="161124" y="822833"/>
                </a:lnTo>
                <a:lnTo>
                  <a:pt x="152057" y="822210"/>
                </a:lnTo>
                <a:lnTo>
                  <a:pt x="143217" y="824331"/>
                </a:lnTo>
                <a:lnTo>
                  <a:pt x="85788" y="870686"/>
                </a:lnTo>
                <a:lnTo>
                  <a:pt x="75082" y="895096"/>
                </a:lnTo>
                <a:lnTo>
                  <a:pt x="76949" y="904214"/>
                </a:lnTo>
                <a:lnTo>
                  <a:pt x="98259" y="961504"/>
                </a:lnTo>
                <a:lnTo>
                  <a:pt x="87096" y="982967"/>
                </a:lnTo>
                <a:lnTo>
                  <a:pt x="27990" y="998347"/>
                </a:lnTo>
                <a:lnTo>
                  <a:pt x="0" y="1089215"/>
                </a:lnTo>
                <a:lnTo>
                  <a:pt x="622" y="1098499"/>
                </a:lnTo>
                <a:lnTo>
                  <a:pt x="3949" y="1106970"/>
                </a:lnTo>
                <a:lnTo>
                  <a:pt x="9664" y="1114056"/>
                </a:lnTo>
                <a:lnTo>
                  <a:pt x="17424" y="1119187"/>
                </a:lnTo>
                <a:lnTo>
                  <a:pt x="72948" y="1144612"/>
                </a:lnTo>
                <a:lnTo>
                  <a:pt x="80225" y="1167676"/>
                </a:lnTo>
                <a:lnTo>
                  <a:pt x="49301" y="1220393"/>
                </a:lnTo>
                <a:lnTo>
                  <a:pt x="45885" y="1229042"/>
                </a:lnTo>
                <a:lnTo>
                  <a:pt x="45262" y="1238123"/>
                </a:lnTo>
                <a:lnTo>
                  <a:pt x="47383" y="1246974"/>
                </a:lnTo>
                <a:lnTo>
                  <a:pt x="93700" y="1304455"/>
                </a:lnTo>
                <a:lnTo>
                  <a:pt x="118084" y="1315173"/>
                </a:lnTo>
                <a:lnTo>
                  <a:pt x="127190" y="1313307"/>
                </a:lnTo>
                <a:lnTo>
                  <a:pt x="184429" y="1291983"/>
                </a:lnTo>
                <a:lnTo>
                  <a:pt x="205867" y="1303147"/>
                </a:lnTo>
                <a:lnTo>
                  <a:pt x="221234" y="1362316"/>
                </a:lnTo>
                <a:lnTo>
                  <a:pt x="312928" y="1390408"/>
                </a:lnTo>
                <a:lnTo>
                  <a:pt x="313817" y="1390446"/>
                </a:lnTo>
                <a:lnTo>
                  <a:pt x="314718" y="1390446"/>
                </a:lnTo>
                <a:lnTo>
                  <a:pt x="362216" y="1328572"/>
                </a:lnTo>
                <a:lnTo>
                  <a:pt x="367360" y="1317294"/>
                </a:lnTo>
                <a:lnTo>
                  <a:pt x="390410" y="1310017"/>
                </a:lnTo>
                <a:lnTo>
                  <a:pt x="443064" y="1340967"/>
                </a:lnTo>
                <a:lnTo>
                  <a:pt x="451713" y="1344383"/>
                </a:lnTo>
                <a:lnTo>
                  <a:pt x="460794" y="1345006"/>
                </a:lnTo>
                <a:lnTo>
                  <a:pt x="469633" y="1342885"/>
                </a:lnTo>
                <a:lnTo>
                  <a:pt x="511009" y="1310017"/>
                </a:lnTo>
                <a:lnTo>
                  <a:pt x="536803" y="1281163"/>
                </a:lnTo>
                <a:lnTo>
                  <a:pt x="537095" y="1278369"/>
                </a:lnTo>
                <a:lnTo>
                  <a:pt x="537768" y="1272120"/>
                </a:lnTo>
                <a:lnTo>
                  <a:pt x="535901" y="1263002"/>
                </a:lnTo>
                <a:lnTo>
                  <a:pt x="514591" y="1205712"/>
                </a:lnTo>
                <a:lnTo>
                  <a:pt x="525754" y="1184262"/>
                </a:lnTo>
                <a:lnTo>
                  <a:pt x="584860" y="1168869"/>
                </a:lnTo>
                <a:lnTo>
                  <a:pt x="607225" y="1142390"/>
                </a:lnTo>
                <a:lnTo>
                  <a:pt x="612851" y="1078001"/>
                </a:lnTo>
                <a:close/>
              </a:path>
              <a:path w="1627504" h="1390650">
                <a:moveTo>
                  <a:pt x="1627174" y="665822"/>
                </a:moveTo>
                <a:lnTo>
                  <a:pt x="1624952" y="612127"/>
                </a:lnTo>
                <a:lnTo>
                  <a:pt x="1618526" y="559206"/>
                </a:lnTo>
                <a:lnTo>
                  <a:pt x="1613598" y="535063"/>
                </a:lnTo>
                <a:lnTo>
                  <a:pt x="1607908" y="507161"/>
                </a:lnTo>
                <a:lnTo>
                  <a:pt x="1593126" y="456120"/>
                </a:lnTo>
                <a:lnTo>
                  <a:pt x="1574228" y="406196"/>
                </a:lnTo>
                <a:lnTo>
                  <a:pt x="1552244" y="359562"/>
                </a:lnTo>
                <a:lnTo>
                  <a:pt x="1526870" y="314972"/>
                </a:lnTo>
                <a:lnTo>
                  <a:pt x="1498142" y="272516"/>
                </a:lnTo>
                <a:lnTo>
                  <a:pt x="1466138" y="232308"/>
                </a:lnTo>
                <a:lnTo>
                  <a:pt x="1430921" y="194424"/>
                </a:lnTo>
                <a:lnTo>
                  <a:pt x="1392923" y="159334"/>
                </a:lnTo>
                <a:lnTo>
                  <a:pt x="1352613" y="127469"/>
                </a:lnTo>
                <a:lnTo>
                  <a:pt x="1310081" y="98894"/>
                </a:lnTo>
                <a:lnTo>
                  <a:pt x="1265415" y="73685"/>
                </a:lnTo>
                <a:lnTo>
                  <a:pt x="1218730" y="51892"/>
                </a:lnTo>
                <a:lnTo>
                  <a:pt x="1168768" y="33185"/>
                </a:lnTo>
                <a:lnTo>
                  <a:pt x="1167574" y="32854"/>
                </a:lnTo>
                <a:lnTo>
                  <a:pt x="1167574" y="839876"/>
                </a:lnTo>
                <a:lnTo>
                  <a:pt x="1167536" y="862774"/>
                </a:lnTo>
                <a:lnTo>
                  <a:pt x="1163904" y="900912"/>
                </a:lnTo>
                <a:lnTo>
                  <a:pt x="1152791" y="937907"/>
                </a:lnTo>
                <a:lnTo>
                  <a:pt x="1134668" y="971994"/>
                </a:lnTo>
                <a:lnTo>
                  <a:pt x="1109853" y="1002334"/>
                </a:lnTo>
                <a:lnTo>
                  <a:pt x="1051610" y="1042987"/>
                </a:lnTo>
                <a:lnTo>
                  <a:pt x="983056" y="1060272"/>
                </a:lnTo>
                <a:lnTo>
                  <a:pt x="983145" y="1100035"/>
                </a:lnTo>
                <a:lnTo>
                  <a:pt x="980871" y="1144778"/>
                </a:lnTo>
                <a:lnTo>
                  <a:pt x="953236" y="1163205"/>
                </a:lnTo>
                <a:lnTo>
                  <a:pt x="941539" y="1160868"/>
                </a:lnTo>
                <a:lnTo>
                  <a:pt x="931976" y="1154442"/>
                </a:lnTo>
                <a:lnTo>
                  <a:pt x="925512" y="1144905"/>
                </a:lnTo>
                <a:lnTo>
                  <a:pt x="923124" y="1133208"/>
                </a:lnTo>
                <a:lnTo>
                  <a:pt x="922972" y="1058595"/>
                </a:lnTo>
                <a:lnTo>
                  <a:pt x="892467" y="1051547"/>
                </a:lnTo>
                <a:lnTo>
                  <a:pt x="836891" y="1023543"/>
                </a:lnTo>
                <a:lnTo>
                  <a:pt x="787781" y="972743"/>
                </a:lnTo>
                <a:lnTo>
                  <a:pt x="769505" y="938720"/>
                </a:lnTo>
                <a:lnTo>
                  <a:pt x="758240" y="901788"/>
                </a:lnTo>
                <a:lnTo>
                  <a:pt x="754354" y="862774"/>
                </a:lnTo>
                <a:lnTo>
                  <a:pt x="754303" y="836079"/>
                </a:lnTo>
                <a:lnTo>
                  <a:pt x="756602" y="824560"/>
                </a:lnTo>
                <a:lnTo>
                  <a:pt x="756704" y="824382"/>
                </a:lnTo>
                <a:lnTo>
                  <a:pt x="763041" y="814920"/>
                </a:lnTo>
                <a:lnTo>
                  <a:pt x="772566" y="808456"/>
                </a:lnTo>
                <a:lnTo>
                  <a:pt x="784263" y="806069"/>
                </a:lnTo>
                <a:lnTo>
                  <a:pt x="795959" y="808418"/>
                </a:lnTo>
                <a:lnTo>
                  <a:pt x="805522" y="814832"/>
                </a:lnTo>
                <a:lnTo>
                  <a:pt x="811987" y="824382"/>
                </a:lnTo>
                <a:lnTo>
                  <a:pt x="814362" y="836079"/>
                </a:lnTo>
                <a:lnTo>
                  <a:pt x="814451" y="862774"/>
                </a:lnTo>
                <a:lnTo>
                  <a:pt x="821575" y="906310"/>
                </a:lnTo>
                <a:lnTo>
                  <a:pt x="841286" y="944219"/>
                </a:lnTo>
                <a:lnTo>
                  <a:pt x="871283" y="974102"/>
                </a:lnTo>
                <a:lnTo>
                  <a:pt x="909243" y="993673"/>
                </a:lnTo>
                <a:lnTo>
                  <a:pt x="952881" y="1000645"/>
                </a:lnTo>
                <a:lnTo>
                  <a:pt x="969670" y="1000607"/>
                </a:lnTo>
                <a:lnTo>
                  <a:pt x="1013282" y="993457"/>
                </a:lnTo>
                <a:lnTo>
                  <a:pt x="1051153" y="973721"/>
                </a:lnTo>
                <a:lnTo>
                  <a:pt x="1081011" y="943698"/>
                </a:lnTo>
                <a:lnTo>
                  <a:pt x="1100569" y="905700"/>
                </a:lnTo>
                <a:lnTo>
                  <a:pt x="1107414" y="862774"/>
                </a:lnTo>
                <a:lnTo>
                  <a:pt x="1107478" y="839876"/>
                </a:lnTo>
                <a:lnTo>
                  <a:pt x="1105941" y="819645"/>
                </a:lnTo>
                <a:lnTo>
                  <a:pt x="1102868" y="806069"/>
                </a:lnTo>
                <a:lnTo>
                  <a:pt x="1101471" y="799884"/>
                </a:lnTo>
                <a:lnTo>
                  <a:pt x="1098359" y="791870"/>
                </a:lnTo>
                <a:lnTo>
                  <a:pt x="1094143" y="780986"/>
                </a:lnTo>
                <a:lnTo>
                  <a:pt x="1084033" y="763231"/>
                </a:lnTo>
                <a:lnTo>
                  <a:pt x="1071448" y="747153"/>
                </a:lnTo>
                <a:lnTo>
                  <a:pt x="1056767" y="733209"/>
                </a:lnTo>
                <a:lnTo>
                  <a:pt x="1040180" y="721575"/>
                </a:lnTo>
                <a:lnTo>
                  <a:pt x="1030312" y="716635"/>
                </a:lnTo>
                <a:lnTo>
                  <a:pt x="1021943" y="712431"/>
                </a:lnTo>
                <a:lnTo>
                  <a:pt x="876249" y="652373"/>
                </a:lnTo>
                <a:lnTo>
                  <a:pt x="826274" y="622566"/>
                </a:lnTo>
                <a:lnTo>
                  <a:pt x="787133" y="579488"/>
                </a:lnTo>
                <a:lnTo>
                  <a:pt x="762127" y="526910"/>
                </a:lnTo>
                <a:lnTo>
                  <a:pt x="753503" y="469328"/>
                </a:lnTo>
                <a:lnTo>
                  <a:pt x="757224" y="430301"/>
                </a:lnTo>
                <a:lnTo>
                  <a:pt x="768324" y="393319"/>
                </a:lnTo>
                <a:lnTo>
                  <a:pt x="786460" y="359219"/>
                </a:lnTo>
                <a:lnTo>
                  <a:pt x="811263" y="328891"/>
                </a:lnTo>
                <a:lnTo>
                  <a:pt x="862025" y="291846"/>
                </a:lnTo>
                <a:lnTo>
                  <a:pt x="921283" y="272796"/>
                </a:lnTo>
                <a:lnTo>
                  <a:pt x="921156" y="201358"/>
                </a:lnTo>
                <a:lnTo>
                  <a:pt x="923467" y="189776"/>
                </a:lnTo>
                <a:lnTo>
                  <a:pt x="929881" y="180200"/>
                </a:lnTo>
                <a:lnTo>
                  <a:pt x="939419" y="173736"/>
                </a:lnTo>
                <a:lnTo>
                  <a:pt x="951103" y="171348"/>
                </a:lnTo>
                <a:lnTo>
                  <a:pt x="962799" y="173685"/>
                </a:lnTo>
                <a:lnTo>
                  <a:pt x="972362" y="180111"/>
                </a:lnTo>
                <a:lnTo>
                  <a:pt x="978827" y="189661"/>
                </a:lnTo>
                <a:lnTo>
                  <a:pt x="981214" y="201358"/>
                </a:lnTo>
                <a:lnTo>
                  <a:pt x="981367" y="270852"/>
                </a:lnTo>
                <a:lnTo>
                  <a:pt x="1016622" y="276288"/>
                </a:lnTo>
                <a:lnTo>
                  <a:pt x="1080808" y="305257"/>
                </a:lnTo>
                <a:lnTo>
                  <a:pt x="1133348" y="358482"/>
                </a:lnTo>
                <a:lnTo>
                  <a:pt x="1151623" y="392493"/>
                </a:lnTo>
                <a:lnTo>
                  <a:pt x="1162888" y="429425"/>
                </a:lnTo>
                <a:lnTo>
                  <a:pt x="1166774" y="468439"/>
                </a:lnTo>
                <a:lnTo>
                  <a:pt x="1166825" y="505053"/>
                </a:lnTo>
                <a:lnTo>
                  <a:pt x="1164526" y="516636"/>
                </a:lnTo>
                <a:lnTo>
                  <a:pt x="1158100" y="526211"/>
                </a:lnTo>
                <a:lnTo>
                  <a:pt x="1148562" y="532676"/>
                </a:lnTo>
                <a:lnTo>
                  <a:pt x="1136878" y="535063"/>
                </a:lnTo>
                <a:lnTo>
                  <a:pt x="1125181" y="532726"/>
                </a:lnTo>
                <a:lnTo>
                  <a:pt x="1115618" y="526300"/>
                </a:lnTo>
                <a:lnTo>
                  <a:pt x="1109154" y="516750"/>
                </a:lnTo>
                <a:lnTo>
                  <a:pt x="1106779" y="505053"/>
                </a:lnTo>
                <a:lnTo>
                  <a:pt x="1106678" y="468439"/>
                </a:lnTo>
                <a:lnTo>
                  <a:pt x="1099540" y="424916"/>
                </a:lnTo>
                <a:lnTo>
                  <a:pt x="1079830" y="387007"/>
                </a:lnTo>
                <a:lnTo>
                  <a:pt x="1049832" y="357111"/>
                </a:lnTo>
                <a:lnTo>
                  <a:pt x="1011872" y="337540"/>
                </a:lnTo>
                <a:lnTo>
                  <a:pt x="968235" y="330581"/>
                </a:lnTo>
                <a:lnTo>
                  <a:pt x="951445" y="330606"/>
                </a:lnTo>
                <a:lnTo>
                  <a:pt x="907846" y="337769"/>
                </a:lnTo>
                <a:lnTo>
                  <a:pt x="869962" y="357505"/>
                </a:lnTo>
                <a:lnTo>
                  <a:pt x="840105" y="387515"/>
                </a:lnTo>
                <a:lnTo>
                  <a:pt x="820547" y="425513"/>
                </a:lnTo>
                <a:lnTo>
                  <a:pt x="813701" y="468439"/>
                </a:lnTo>
                <a:lnTo>
                  <a:pt x="813600" y="469328"/>
                </a:lnTo>
                <a:lnTo>
                  <a:pt x="815124" y="489559"/>
                </a:lnTo>
                <a:lnTo>
                  <a:pt x="826935" y="528218"/>
                </a:lnTo>
                <a:lnTo>
                  <a:pt x="849591" y="562025"/>
                </a:lnTo>
                <a:lnTo>
                  <a:pt x="880884" y="587629"/>
                </a:lnTo>
                <a:lnTo>
                  <a:pt x="1044829" y="656831"/>
                </a:lnTo>
                <a:lnTo>
                  <a:pt x="1071016" y="669950"/>
                </a:lnTo>
                <a:lnTo>
                  <a:pt x="1115885" y="706653"/>
                </a:lnTo>
                <a:lnTo>
                  <a:pt x="1148435" y="755192"/>
                </a:lnTo>
                <a:lnTo>
                  <a:pt x="1165364" y="810653"/>
                </a:lnTo>
                <a:lnTo>
                  <a:pt x="1167574" y="839876"/>
                </a:lnTo>
                <a:lnTo>
                  <a:pt x="1167574" y="32854"/>
                </a:lnTo>
                <a:lnTo>
                  <a:pt x="1117714" y="18618"/>
                </a:lnTo>
                <a:lnTo>
                  <a:pt x="1065682" y="8216"/>
                </a:lnTo>
                <a:lnTo>
                  <a:pt x="1012774" y="1993"/>
                </a:lnTo>
                <a:lnTo>
                  <a:pt x="959129" y="0"/>
                </a:lnTo>
                <a:lnTo>
                  <a:pt x="905484" y="2222"/>
                </a:lnTo>
                <a:lnTo>
                  <a:pt x="852601" y="8661"/>
                </a:lnTo>
                <a:lnTo>
                  <a:pt x="800608" y="19291"/>
                </a:lnTo>
                <a:lnTo>
                  <a:pt x="749617" y="34074"/>
                </a:lnTo>
                <a:lnTo>
                  <a:pt x="699744" y="53009"/>
                </a:lnTo>
                <a:lnTo>
                  <a:pt x="653148" y="75006"/>
                </a:lnTo>
                <a:lnTo>
                  <a:pt x="608596" y="100406"/>
                </a:lnTo>
                <a:lnTo>
                  <a:pt x="566191" y="129159"/>
                </a:lnTo>
                <a:lnTo>
                  <a:pt x="526021" y="161188"/>
                </a:lnTo>
                <a:lnTo>
                  <a:pt x="488175" y="196443"/>
                </a:lnTo>
                <a:lnTo>
                  <a:pt x="453110" y="234480"/>
                </a:lnTo>
                <a:lnTo>
                  <a:pt x="421284" y="274828"/>
                </a:lnTo>
                <a:lnTo>
                  <a:pt x="392734" y="317398"/>
                </a:lnTo>
                <a:lnTo>
                  <a:pt x="367550" y="362102"/>
                </a:lnTo>
                <a:lnTo>
                  <a:pt x="345770" y="408838"/>
                </a:lnTo>
                <a:lnTo>
                  <a:pt x="327075" y="458838"/>
                </a:lnTo>
                <a:lnTo>
                  <a:pt x="312521" y="509943"/>
                </a:lnTo>
                <a:lnTo>
                  <a:pt x="302133" y="562025"/>
                </a:lnTo>
                <a:lnTo>
                  <a:pt x="295935" y="614984"/>
                </a:lnTo>
                <a:lnTo>
                  <a:pt x="294043" y="665822"/>
                </a:lnTo>
                <a:lnTo>
                  <a:pt x="294068" y="680732"/>
                </a:lnTo>
                <a:lnTo>
                  <a:pt x="294411" y="692746"/>
                </a:lnTo>
                <a:lnTo>
                  <a:pt x="294970" y="704723"/>
                </a:lnTo>
                <a:lnTo>
                  <a:pt x="295732" y="716673"/>
                </a:lnTo>
                <a:lnTo>
                  <a:pt x="297243" y="716635"/>
                </a:lnTo>
                <a:lnTo>
                  <a:pt x="300672" y="716635"/>
                </a:lnTo>
                <a:lnTo>
                  <a:pt x="370382" y="722604"/>
                </a:lnTo>
                <a:lnTo>
                  <a:pt x="420687" y="743623"/>
                </a:lnTo>
                <a:lnTo>
                  <a:pt x="449757" y="789774"/>
                </a:lnTo>
                <a:lnTo>
                  <a:pt x="452920" y="801928"/>
                </a:lnTo>
                <a:lnTo>
                  <a:pt x="464667" y="797547"/>
                </a:lnTo>
                <a:lnTo>
                  <a:pt x="472287" y="795083"/>
                </a:lnTo>
                <a:lnTo>
                  <a:pt x="480047" y="793318"/>
                </a:lnTo>
                <a:lnTo>
                  <a:pt x="487934" y="792251"/>
                </a:lnTo>
                <a:lnTo>
                  <a:pt x="495922" y="791870"/>
                </a:lnTo>
                <a:lnTo>
                  <a:pt x="515620" y="794004"/>
                </a:lnTo>
                <a:lnTo>
                  <a:pt x="550849" y="810387"/>
                </a:lnTo>
                <a:lnTo>
                  <a:pt x="606666" y="873620"/>
                </a:lnTo>
                <a:lnTo>
                  <a:pt x="627405" y="924077"/>
                </a:lnTo>
                <a:lnTo>
                  <a:pt x="625551" y="951331"/>
                </a:lnTo>
                <a:lnTo>
                  <a:pt x="615340" y="977277"/>
                </a:lnTo>
                <a:lnTo>
                  <a:pt x="608990" y="988110"/>
                </a:lnTo>
                <a:lnTo>
                  <a:pt x="620407" y="993343"/>
                </a:lnTo>
                <a:lnTo>
                  <a:pt x="643636" y="1008735"/>
                </a:lnTo>
                <a:lnTo>
                  <a:pt x="660768" y="1030008"/>
                </a:lnTo>
                <a:lnTo>
                  <a:pt x="670788" y="1055420"/>
                </a:lnTo>
                <a:lnTo>
                  <a:pt x="672706" y="1083246"/>
                </a:lnTo>
                <a:lnTo>
                  <a:pt x="667067" y="1147635"/>
                </a:lnTo>
                <a:lnTo>
                  <a:pt x="646087" y="1197991"/>
                </a:lnTo>
                <a:lnTo>
                  <a:pt x="599973" y="1227074"/>
                </a:lnTo>
                <a:lnTo>
                  <a:pt x="598258" y="1227518"/>
                </a:lnTo>
                <a:lnTo>
                  <a:pt x="623277" y="1242974"/>
                </a:lnTo>
                <a:lnTo>
                  <a:pt x="675347" y="1270533"/>
                </a:lnTo>
                <a:lnTo>
                  <a:pt x="752335" y="1301330"/>
                </a:lnTo>
                <a:lnTo>
                  <a:pt x="803389" y="1315897"/>
                </a:lnTo>
                <a:lnTo>
                  <a:pt x="855421" y="1326299"/>
                </a:lnTo>
                <a:lnTo>
                  <a:pt x="908329" y="1332509"/>
                </a:lnTo>
                <a:lnTo>
                  <a:pt x="961974" y="1334503"/>
                </a:lnTo>
                <a:lnTo>
                  <a:pt x="1015619" y="1332280"/>
                </a:lnTo>
                <a:lnTo>
                  <a:pt x="1068501" y="1325841"/>
                </a:lnTo>
                <a:lnTo>
                  <a:pt x="1120495" y="1315212"/>
                </a:lnTo>
                <a:lnTo>
                  <a:pt x="1171486" y="1300429"/>
                </a:lnTo>
                <a:lnTo>
                  <a:pt x="1221359" y="1281506"/>
                </a:lnTo>
                <a:lnTo>
                  <a:pt x="1267955" y="1259509"/>
                </a:lnTo>
                <a:lnTo>
                  <a:pt x="1312506" y="1234097"/>
                </a:lnTo>
                <a:lnTo>
                  <a:pt x="1354912" y="1205344"/>
                </a:lnTo>
                <a:lnTo>
                  <a:pt x="1395095" y="1173314"/>
                </a:lnTo>
                <a:lnTo>
                  <a:pt x="1405940" y="1163205"/>
                </a:lnTo>
                <a:lnTo>
                  <a:pt x="1432941" y="1138059"/>
                </a:lnTo>
                <a:lnTo>
                  <a:pt x="1467993" y="1100035"/>
                </a:lnTo>
                <a:lnTo>
                  <a:pt x="1499831" y="1059675"/>
                </a:lnTo>
                <a:lnTo>
                  <a:pt x="1528368" y="1017104"/>
                </a:lnTo>
                <a:lnTo>
                  <a:pt x="1553565" y="972400"/>
                </a:lnTo>
                <a:lnTo>
                  <a:pt x="1575333" y="925664"/>
                </a:lnTo>
                <a:lnTo>
                  <a:pt x="1594027" y="875665"/>
                </a:lnTo>
                <a:lnTo>
                  <a:pt x="1608582" y="824560"/>
                </a:lnTo>
                <a:lnTo>
                  <a:pt x="1618970" y="772477"/>
                </a:lnTo>
                <a:lnTo>
                  <a:pt x="1625180" y="719531"/>
                </a:lnTo>
                <a:lnTo>
                  <a:pt x="1627174" y="665822"/>
                </a:lnTo>
                <a:close/>
              </a:path>
            </a:pathLst>
          </a:custGeom>
          <a:solidFill>
            <a:srgbClr val="231F20"/>
          </a:solid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3FCF93AC-A2DB-C178-0623-4E599B61DAF1}"/>
              </a:ext>
            </a:extLst>
          </p:cNvPr>
          <p:cNvSpPr>
            <a:spLocks noGrp="1"/>
          </p:cNvSpPr>
          <p:nvPr>
            <p:ph type="sldNum" sz="quarter" idx="7"/>
          </p:nvPr>
        </p:nvSpPr>
        <p:spPr/>
        <p:txBody>
          <a:bodyPr/>
          <a:lstStyle/>
          <a:p>
            <a:fld id="{B6F15528-21DE-4FAA-801E-634DDDAF4B2B}" type="slidenum">
              <a:rPr lang="en-US" smtClean="0"/>
              <a:t>7</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376</TotalTime>
  <Words>244</Words>
  <Application>Microsoft Office PowerPoint</Application>
  <PresentationFormat>Custom</PresentationFormat>
  <Paragraphs>40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Cambria</vt:lpstr>
      <vt:lpstr>Georgia</vt:lpstr>
      <vt:lpstr>Tahoma</vt:lpstr>
      <vt:lpstr>Times New Roman</vt:lpstr>
      <vt:lpstr>Trebuchet MS</vt:lpstr>
      <vt:lpstr>Office Theme</vt:lpstr>
      <vt:lpstr>Understanding and Predicting Customer Churn at</vt:lpstr>
      <vt:lpstr>OBJECTIVE</vt:lpstr>
      <vt:lpstr>About the Data</vt:lpstr>
      <vt:lpstr>Implementation</vt:lpstr>
      <vt:lpstr>Results &amp; Findings</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White World Bank Day Twitter Post</dc:title>
  <dc:creator>Srinidhi Reddy Elkicherla</dc:creator>
  <cp:keywords>DAF_KkKt6_c,BAF0GQETRmw</cp:keywords>
  <cp:lastModifiedBy>Rakshanda Vinay Hedawoo</cp:lastModifiedBy>
  <cp:revision>4</cp:revision>
  <dcterms:created xsi:type="dcterms:W3CDTF">2024-03-11T04:53:24Z</dcterms:created>
  <dcterms:modified xsi:type="dcterms:W3CDTF">2024-03-11T21:52:11Z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2024-03-11T00:00:00Z</vt:filetime>
  </property>
  <property fmtid="{D5CDD505-2E9C-101B-9397-08002B2CF9AE}" pid="3" name="Creator">
    <vt:lpwstr>Canva</vt:lpwstr>
  </property>
  <property fmtid="{D5CDD505-2E9C-101B-9397-08002B2CF9AE}" pid="4" name="LastSaved">
    <vt:filetime>2024-03-11T00:00:00Z</vt:filetime>
  </property>
  <property fmtid="{D5CDD505-2E9C-101B-9397-08002B2CF9AE}" pid="5" name="Producer">
    <vt:lpwstr>Canva</vt:lpwstr>
  </property>
</Properties>
</file>