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. Rakshitha" userId="9a9ae8cdb788a5be" providerId="LiveId" clId="{D533C4F6-5F3A-4BEB-9133-38177A38FF0C}"/>
    <pc:docChg chg="modSld">
      <pc:chgData name="Sv. Rakshitha" userId="9a9ae8cdb788a5be" providerId="LiveId" clId="{D533C4F6-5F3A-4BEB-9133-38177A38FF0C}" dt="2025-10-28T18:16:34.476" v="13" actId="20577"/>
      <pc:docMkLst>
        <pc:docMk/>
      </pc:docMkLst>
      <pc:sldChg chg="modSp mod">
        <pc:chgData name="Sv. Rakshitha" userId="9a9ae8cdb788a5be" providerId="LiveId" clId="{D533C4F6-5F3A-4BEB-9133-38177A38FF0C}" dt="2025-10-28T18:00:44.026" v="0" actId="1076"/>
        <pc:sldMkLst>
          <pc:docMk/>
          <pc:sldMk cId="1686343433" sldId="257"/>
        </pc:sldMkLst>
        <pc:spChg chg="mod">
          <ac:chgData name="Sv. Rakshitha" userId="9a9ae8cdb788a5be" providerId="LiveId" clId="{D533C4F6-5F3A-4BEB-9133-38177A38FF0C}" dt="2025-10-28T18:00:44.026" v="0" actId="1076"/>
          <ac:spMkLst>
            <pc:docMk/>
            <pc:sldMk cId="1686343433" sldId="257"/>
            <ac:spMk id="3" creationId="{0B418A36-4EDA-BD45-9A3C-759C59F6FE0E}"/>
          </ac:spMkLst>
        </pc:spChg>
      </pc:sldChg>
      <pc:sldChg chg="modSp mod">
        <pc:chgData name="Sv. Rakshitha" userId="9a9ae8cdb788a5be" providerId="LiveId" clId="{D533C4F6-5F3A-4BEB-9133-38177A38FF0C}" dt="2025-10-28T18:07:32.299" v="7" actId="20577"/>
        <pc:sldMkLst>
          <pc:docMk/>
          <pc:sldMk cId="285883404" sldId="258"/>
        </pc:sldMkLst>
        <pc:spChg chg="mod">
          <ac:chgData name="Sv. Rakshitha" userId="9a9ae8cdb788a5be" providerId="LiveId" clId="{D533C4F6-5F3A-4BEB-9133-38177A38FF0C}" dt="2025-10-28T18:07:32.299" v="7" actId="20577"/>
          <ac:spMkLst>
            <pc:docMk/>
            <pc:sldMk cId="285883404" sldId="258"/>
            <ac:spMk id="8" creationId="{6078B292-DD83-A0D1-581B-35AD2CE5E73A}"/>
          </ac:spMkLst>
        </pc:spChg>
      </pc:sldChg>
      <pc:sldChg chg="modSp mod">
        <pc:chgData name="Sv. Rakshitha" userId="9a9ae8cdb788a5be" providerId="LiveId" clId="{D533C4F6-5F3A-4BEB-9133-38177A38FF0C}" dt="2025-10-28T18:16:34.476" v="13" actId="20577"/>
        <pc:sldMkLst>
          <pc:docMk/>
          <pc:sldMk cId="1871312006" sldId="263"/>
        </pc:sldMkLst>
        <pc:spChg chg="mod">
          <ac:chgData name="Sv. Rakshitha" userId="9a9ae8cdb788a5be" providerId="LiveId" clId="{D533C4F6-5F3A-4BEB-9133-38177A38FF0C}" dt="2025-10-28T18:16:34.476" v="13" actId="20577"/>
          <ac:spMkLst>
            <pc:docMk/>
            <pc:sldMk cId="1871312006" sldId="263"/>
            <ac:spMk id="4" creationId="{990440C3-F836-B929-F617-3C3A1DB069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8B4AC-6279-4BF8-AA09-24CD99CD7F5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FD2A0-1A7A-41BD-886B-0EA90282D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13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FD2A0-1A7A-41BD-886B-0EA90282DF6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68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3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5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29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7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1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19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8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83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9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8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57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74F288-F056-480C-B62A-8DD0CB92FDB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3D029D-211A-46D8-9F89-5652B32ED44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9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AF57-EBE6-DA9C-3830-45593D3E8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Online Bookstore Application:</a:t>
            </a:r>
            <a:r>
              <a:rPr lang="en-US" dirty="0"/>
              <a:t> </a:t>
            </a:r>
            <a:r>
              <a:rPr lang="en-US" i="1" dirty="0"/>
              <a:t>A Web-Based Book Shopping Platform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45F42-2172-1313-4D15-9CBE80125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Developed using: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Frontend: HTML, CSS, JavaScript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Backend: Java, Maven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IDE: Eclipse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68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4B09-F7B8-FD7E-C0BC-078F3EE2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Module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5B94-7B6A-E4B6-8A3E-08275E06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User Authentication Module</a:t>
            </a:r>
            <a:endParaRPr lang="en-US" dirty="0"/>
          </a:p>
          <a:p>
            <a:r>
              <a:rPr lang="en-US" dirty="0"/>
              <a:t>Purpose: Manages user accounts and secure access to the system</a:t>
            </a:r>
          </a:p>
          <a:p>
            <a:r>
              <a:rPr lang="en-US" dirty="0"/>
              <a:t>Components:</a:t>
            </a:r>
          </a:p>
          <a:p>
            <a:r>
              <a:rPr lang="en-US" b="1" dirty="0"/>
              <a:t>Registration</a:t>
            </a:r>
            <a:r>
              <a:rPr lang="en-US" dirty="0"/>
              <a:t>: Creates new user accounts with username, email, password, and full name</a:t>
            </a:r>
          </a:p>
          <a:p>
            <a:r>
              <a:rPr lang="en-US" b="1" dirty="0"/>
              <a:t>Login</a:t>
            </a:r>
            <a:r>
              <a:rPr lang="en-US" dirty="0"/>
              <a:t>: Authenticates users and creates session tokens</a:t>
            </a:r>
          </a:p>
          <a:p>
            <a:r>
              <a:rPr lang="en-US" b="1" dirty="0"/>
              <a:t>Logout</a:t>
            </a:r>
            <a:r>
              <a:rPr lang="en-US" dirty="0"/>
              <a:t>: Terminates user sessions securely</a:t>
            </a:r>
          </a:p>
          <a:p>
            <a:r>
              <a:rPr lang="en-US" b="1" dirty="0"/>
              <a:t>Session Management</a:t>
            </a:r>
            <a:r>
              <a:rPr lang="en-US" dirty="0"/>
              <a:t>: Maintains user state across pages using tokens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03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7B96-9764-05A7-CED3-D1728895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6263-CD39-68E9-480F-973B865E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Book Management Module</a:t>
            </a:r>
            <a:endParaRPr lang="en-US" dirty="0"/>
          </a:p>
          <a:p>
            <a:r>
              <a:rPr lang="en-US" dirty="0"/>
              <a:t>Purpose: Handles all book-related operations and displays</a:t>
            </a:r>
          </a:p>
          <a:p>
            <a:r>
              <a:rPr lang="en-US" dirty="0"/>
              <a:t>Components:</a:t>
            </a:r>
          </a:p>
          <a:p>
            <a:r>
              <a:rPr lang="en-US" b="1" dirty="0"/>
              <a:t>Book Display</a:t>
            </a:r>
            <a:r>
              <a:rPr lang="en-US" dirty="0"/>
              <a:t>: Shows all available books with details (title, author, genre, price, description, stock)</a:t>
            </a:r>
          </a:p>
          <a:p>
            <a:r>
              <a:rPr lang="en-US" b="1" dirty="0"/>
              <a:t>Search Functionality</a:t>
            </a:r>
            <a:r>
              <a:rPr lang="en-US" dirty="0"/>
              <a:t>: Real-time search across title, author, and genre</a:t>
            </a:r>
          </a:p>
          <a:p>
            <a:r>
              <a:rPr lang="en-US" b="1" dirty="0"/>
              <a:t>Genre Filter</a:t>
            </a:r>
            <a:r>
              <a:rPr lang="en-US" dirty="0"/>
              <a:t>: Displays books filtered by specific genres</a:t>
            </a:r>
          </a:p>
          <a:p>
            <a:r>
              <a:rPr lang="en-US" b="1" dirty="0"/>
              <a:t>Book Repository</a:t>
            </a:r>
            <a:r>
              <a:rPr lang="en-US" dirty="0"/>
              <a:t>: In-memory storage with pre-loaded sample books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559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59FF-B6D7-39FA-FF23-57FEE9EF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2F77-C790-BA12-121B-ACD9A68A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Shopping Cart Module</a:t>
            </a:r>
            <a:endParaRPr lang="en-US" dirty="0"/>
          </a:p>
          <a:p>
            <a:r>
              <a:rPr lang="en-US" dirty="0"/>
              <a:t>Purpose: Manages user's selected items for purchase</a:t>
            </a:r>
          </a:p>
          <a:p>
            <a:r>
              <a:rPr lang="en-US" dirty="0"/>
              <a:t>Components:</a:t>
            </a:r>
          </a:p>
          <a:p>
            <a:r>
              <a:rPr lang="en-US" b="1" dirty="0"/>
              <a:t>Add to Cart</a:t>
            </a:r>
            <a:r>
              <a:rPr lang="en-US" dirty="0"/>
              <a:t>: Adds books with specified quantity</a:t>
            </a:r>
          </a:p>
          <a:p>
            <a:r>
              <a:rPr lang="en-US" b="1" dirty="0"/>
              <a:t>Update Quantity</a:t>
            </a:r>
            <a:r>
              <a:rPr lang="en-US" dirty="0"/>
              <a:t>: Increases or decreases item quantity</a:t>
            </a:r>
          </a:p>
          <a:p>
            <a:r>
              <a:rPr lang="en-US" b="1" dirty="0"/>
              <a:t>Remove Item</a:t>
            </a:r>
            <a:r>
              <a:rPr lang="en-US" dirty="0"/>
              <a:t>: Deletes specific book from cart</a:t>
            </a:r>
          </a:p>
          <a:p>
            <a:r>
              <a:rPr lang="en-US" b="1" dirty="0"/>
              <a:t>Clear Cart</a:t>
            </a:r>
            <a:r>
              <a:rPr lang="en-US" dirty="0"/>
              <a:t>: Removes all items at once</a:t>
            </a:r>
          </a:p>
          <a:p>
            <a:r>
              <a:rPr lang="en-US" b="1" dirty="0"/>
              <a:t>Total Calculation</a:t>
            </a:r>
            <a:r>
              <a:rPr lang="en-US" dirty="0"/>
              <a:t>: Computes subtotal and total with shipping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94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4AC01-3C76-3F93-3ACE-EF4C9CCE145F}"/>
              </a:ext>
            </a:extLst>
          </p:cNvPr>
          <p:cNvSpPr txBox="1"/>
          <p:nvPr/>
        </p:nvSpPr>
        <p:spPr>
          <a:xfrm>
            <a:off x="4696771" y="206476"/>
            <a:ext cx="2798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+mj-lt"/>
              </a:rPr>
              <a:t>System Flow </a:t>
            </a:r>
            <a:endParaRPr lang="en-IN" sz="4000" b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E8C66-FCCE-1B8C-E15E-CA4D41C1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406" y="1052051"/>
            <a:ext cx="3962400" cy="51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7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4A22-E332-43D4-8F7B-06406517C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Sample Output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D62C3-9440-CE75-FDFB-CB89ADDC9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1498081"/>
            <a:ext cx="10131159" cy="4783863"/>
          </a:xfrm>
        </p:spPr>
      </p:pic>
    </p:spTree>
    <p:extLst>
      <p:ext uri="{BB962C8B-B14F-4D97-AF65-F5344CB8AC3E}">
        <p14:creationId xmlns:p14="http://schemas.microsoft.com/office/powerpoint/2010/main" val="389430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79B600-19E4-89AB-BE41-90F854430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4" y="344129"/>
            <a:ext cx="7875640" cy="5338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3B49E-3488-FF7F-B15B-F188157C4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406" y="441643"/>
            <a:ext cx="3244645" cy="54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5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3D3C1C-7A06-10F9-70CD-CBCE56743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r="8363"/>
          <a:stretch>
            <a:fillRect/>
          </a:stretch>
        </p:blipFill>
        <p:spPr>
          <a:xfrm>
            <a:off x="1848464" y="466624"/>
            <a:ext cx="8898194" cy="510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A542B-80D6-92E8-FA4D-B306D1B6B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4" y="511277"/>
            <a:ext cx="11206651" cy="537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3648-D63D-FC5D-304B-E31AC09F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44339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CA241-D01D-27EE-EA2D-36E65D1B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27747"/>
            <a:ext cx="10058400" cy="4023360"/>
          </a:xfrm>
        </p:spPr>
        <p:txBody>
          <a:bodyPr>
            <a:noAutofit/>
          </a:bodyPr>
          <a:lstStyle/>
          <a:p>
            <a:r>
              <a:rPr lang="en-US" dirty="0"/>
              <a:t>The Online Bookstore Application successfully demonstrates a fully functional e-commerce platform for book shopping. The system provides an intuitive and user-friendly interface that simplifies the book purchasing process.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Key achievement: </a:t>
            </a:r>
            <a:r>
              <a:rPr lang="en-US" dirty="0"/>
              <a:t>I developed a secure user registration and authentication system, implemented dynamic book browsing with search and filter options, and built real-time shopping cart management. The application features a responsive design for all devices and a RESTful API backend to ensure smooth and scalable functionality.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Learning Outcomes: </a:t>
            </a:r>
            <a:r>
              <a:rPr lang="en-US" dirty="0"/>
              <a:t>By completing the project, I will be able to build a full-stack web application using Java and web technologies, design and implement RESTful APIs, manage session-based user authentication, integrate frontend and backend components, and handle project management with Maven</a:t>
            </a:r>
          </a:p>
        </p:txBody>
      </p:sp>
    </p:spTree>
    <p:extLst>
      <p:ext uri="{BB962C8B-B14F-4D97-AF65-F5344CB8AC3E}">
        <p14:creationId xmlns:p14="http://schemas.microsoft.com/office/powerpoint/2010/main" val="301629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8E56-BB02-ADCB-05A1-0D2511F5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18A36-4EDA-BD45-9A3C-759C59F6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08" y="2012883"/>
            <a:ext cx="10058400" cy="4023360"/>
          </a:xfrm>
        </p:spPr>
        <p:txBody>
          <a:bodyPr/>
          <a:lstStyle/>
          <a:p>
            <a:r>
              <a:rPr lang="en-US" sz="2400" dirty="0"/>
              <a:t>The Online Bookstore Application is a comprehensive web-based platform that allows users to browse, search, and purchase books online. This system provides a user-friendly interface for customers to explore a wide collection of books across different genres, manage their shopping cart, and complete purchases seamlessly.</a:t>
            </a:r>
          </a:p>
          <a:p>
            <a:r>
              <a:rPr lang="en-US" sz="2400" dirty="0"/>
              <a:t>The application features user registration and authentication, dynamic book search and filtering, real-time cart management, and a secure checkout process. Built with modern web technologies, it combines a responsive HTML/CSS/JavaScript frontend with a robust Java backend, ensuring smooth performance and excellent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34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CF48-6FB7-758B-C9CD-7B693A17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Existing System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78B292-DD83-A0D1-581B-35AD2CE5E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885" y="2028682"/>
            <a:ext cx="1130151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Many existing online bookstore systems rely on outdated interfaces and limited features, making 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them less user-friendly.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Inventory often isn’t synced in real time, leading to incorrect availability information or sudden out-of-stock disappointments.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and filter capabilities may be weak or absent, so finding books by title, author or genre becomes time-consuming.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Shopping cart and checkout features may not be optimized for persistent sessions or updating quantities dynamically.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Many sites lack full responsiveness, meaning the user experience on tablets or mobiles is sub-par. </a:t>
            </a:r>
          </a:p>
        </p:txBody>
      </p:sp>
    </p:spTree>
    <p:extLst>
      <p:ext uri="{BB962C8B-B14F-4D97-AF65-F5344CB8AC3E}">
        <p14:creationId xmlns:p14="http://schemas.microsoft.com/office/powerpoint/2010/main" val="28588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50E2-D547-6868-5036-5C49CCA8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Proposed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828A13-95E1-EC5D-BDBC-625D835D5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2003" y="2151401"/>
            <a:ext cx="105889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 user registration and login enable personalized accounts, allowing users to manage profiles, view history, and enjoy tailored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comprehensive browsing interface shows detailed book information (title, author, genre, price, cover image) and supports advanced search and filtering, making discovery faster and easier.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Shopping cart functionality supports adding/removing books, updating quantities in real time, showing totals including shipping, and maintains the cart across different sessions—offering flexibility and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Fully responsive design ensures the site works seamlessly on desktops, tablets and mobile devices; users can browse and purchase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15828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D930-F93E-2189-B963-20E96FF1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Advantages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2AC726-ACB1-5FC1-7F7E-8899E27B06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7586" y="1773697"/>
            <a:ext cx="1014689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24/7 Availability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-Shop anytime, anywhere with internet access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time restrictions or store closing hours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  Convenience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-No need to travel to physical stores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Shop from comfort of home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 time and transportation costs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 User-Friendly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-Simple navigation and clean design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Quick search and filter options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Easy cart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 Secure Transactions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-Protected user authentication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Session-based security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 Cost-Effective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-Reduced operational costs for bookstore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Competitive pricing for customers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0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8648-B77C-5069-17D4-0BD0CE3A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Disadvantage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1AA55D-516F-E1CB-B213-F0C461480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770083"/>
            <a:ext cx="848917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Internet Dependency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Requires stable internet connection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Cannot function offline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2.No Physical Inspection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Cannot physically examine books before purchase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Rely on descriptions and images only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3.Shipping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Delivery takes time compared to immediate purchase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Additional shipping costs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4.Technical Knowledge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 need basic computer/smartphone skills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May be challenging for elderly or non-tech-savvy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5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527A-7B64-8503-19A2-CEAE1BE16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Hardware Requirements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5AA6E-05FE-D433-FF02-EB18BB306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8000" b="1" dirty="0">
                <a:cs typeface="Arial" panose="020B0604020202020204" pitchFamily="34" charset="0"/>
              </a:rPr>
              <a:t>For Development:</a:t>
            </a:r>
            <a:endParaRPr lang="en-IN" sz="8000" dirty="0">
              <a:cs typeface="Arial" panose="020B0604020202020204" pitchFamily="34" charset="0"/>
            </a:endParaRPr>
          </a:p>
          <a:p>
            <a:r>
              <a:rPr lang="en-IN" sz="8000" dirty="0">
                <a:cs typeface="Arial" panose="020B0604020202020204" pitchFamily="34" charset="0"/>
              </a:rPr>
              <a:t>Processor: Intel Core i3 or equivalent (2.0 GHz or higher)</a:t>
            </a:r>
          </a:p>
          <a:p>
            <a:r>
              <a:rPr lang="en-IN" sz="8000" dirty="0">
                <a:cs typeface="Arial" panose="020B0604020202020204" pitchFamily="34" charset="0"/>
              </a:rPr>
              <a:t>RAM: 4 GB minimum (8 GB recommended)</a:t>
            </a:r>
          </a:p>
          <a:p>
            <a:r>
              <a:rPr lang="en-IN" sz="8000" b="1" dirty="0">
                <a:cs typeface="Arial" panose="020B0604020202020204" pitchFamily="34" charset="0"/>
              </a:rPr>
              <a:t>For Server Deployment:</a:t>
            </a:r>
            <a:endParaRPr lang="en-IN" sz="8000" dirty="0">
              <a:cs typeface="Arial" panose="020B0604020202020204" pitchFamily="34" charset="0"/>
            </a:endParaRPr>
          </a:p>
          <a:p>
            <a:r>
              <a:rPr lang="en-IN" sz="8000" dirty="0">
                <a:cs typeface="Arial" panose="020B0604020202020204" pitchFamily="34" charset="0"/>
              </a:rPr>
              <a:t>Processor: Intel Core i5 or equivalent</a:t>
            </a:r>
          </a:p>
          <a:p>
            <a:r>
              <a:rPr lang="en-IN" sz="8000" dirty="0">
                <a:cs typeface="Arial" panose="020B0604020202020204" pitchFamily="34" charset="0"/>
              </a:rPr>
              <a:t>RAM: 8 GB minimum</a:t>
            </a:r>
          </a:p>
          <a:p>
            <a:r>
              <a:rPr lang="en-IN" sz="8000" dirty="0">
                <a:cs typeface="Arial" panose="020B0604020202020204" pitchFamily="34" charset="0"/>
              </a:rPr>
              <a:t>Storage: 50 GB available space</a:t>
            </a:r>
          </a:p>
          <a:p>
            <a:r>
              <a:rPr lang="en-IN" sz="8000" dirty="0">
                <a:cs typeface="Arial" panose="020B0604020202020204" pitchFamily="34" charset="0"/>
              </a:rPr>
              <a:t>Network: Stable internet connection (10 Mbps or higher)</a:t>
            </a:r>
          </a:p>
          <a:p>
            <a:r>
              <a:rPr lang="en-IN" sz="8000" b="1" dirty="0">
                <a:cs typeface="Arial" panose="020B0604020202020204" pitchFamily="34" charset="0"/>
              </a:rPr>
              <a:t>For Client (End Users):</a:t>
            </a:r>
            <a:endParaRPr lang="en-IN" sz="8000" dirty="0">
              <a:cs typeface="Arial" panose="020B0604020202020204" pitchFamily="34" charset="0"/>
            </a:endParaRPr>
          </a:p>
          <a:p>
            <a:r>
              <a:rPr lang="en-IN" sz="8000" dirty="0">
                <a:cs typeface="Arial" panose="020B0604020202020204" pitchFamily="34" charset="0"/>
              </a:rPr>
              <a:t>Any device with web browser (PC, laptop, tablet, smartphone)</a:t>
            </a:r>
          </a:p>
          <a:p>
            <a:r>
              <a:rPr lang="en-IN" sz="8000" dirty="0">
                <a:cs typeface="Arial" panose="020B0604020202020204" pitchFamily="34" charset="0"/>
              </a:rPr>
              <a:t>Minimum 2 GB 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44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1BA8-B983-3811-1026-EDACE0E1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Software Requirements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0440C3-F836-B929-F617-3C3A1DB069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641423"/>
            <a:ext cx="9491444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Eclipse IDE for Java Developers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2.Programming Languages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 (JDK 11 or higher)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CSS3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JavaScript (ES6+)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3.Build Tool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Maven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4.Web Browser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Google Chrome, Mozilla Firefox, Microsoft Edge, or Safari (latest versions)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1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9F3D-3968-0A83-2AE8-7A19FC71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1450757"/>
          </a:xfrm>
        </p:spPr>
        <p:txBody>
          <a:bodyPr/>
          <a:lstStyle/>
          <a:p>
            <a:pPr algn="ctr"/>
            <a:r>
              <a:rPr lang="en-US" b="1" dirty="0"/>
              <a:t>Modules</a:t>
            </a:r>
            <a:endParaRPr lang="en-IN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2406931-61F0-F5BC-BA85-AB3BA9E2FC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1637967"/>
            <a:ext cx="9118437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Authentication Module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Registration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Login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Logout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Session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Book Management Module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 All Books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Search Books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 by Genre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Book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Shopping Cart Module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to Cart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 Quantity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 from Cart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 Cart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 Total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4322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</TotalTime>
  <Words>982</Words>
  <Application>Microsoft Office PowerPoint</Application>
  <PresentationFormat>Widescreen</PresentationFormat>
  <Paragraphs>116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Rounded MT Bold</vt:lpstr>
      <vt:lpstr>Calibri</vt:lpstr>
      <vt:lpstr>Calibri Light</vt:lpstr>
      <vt:lpstr>Retrospect</vt:lpstr>
      <vt:lpstr>Online Bookstore Application: A Web-Based Book Shopping Platform</vt:lpstr>
      <vt:lpstr>Abstract</vt:lpstr>
      <vt:lpstr>Existing System</vt:lpstr>
      <vt:lpstr>Proposed System</vt:lpstr>
      <vt:lpstr>Advantages</vt:lpstr>
      <vt:lpstr>Disadvantage</vt:lpstr>
      <vt:lpstr>Hardware Requirements</vt:lpstr>
      <vt:lpstr>Software Requirements</vt:lpstr>
      <vt:lpstr>Modules</vt:lpstr>
      <vt:lpstr>Module Description</vt:lpstr>
      <vt:lpstr>PowerPoint Presentation</vt:lpstr>
      <vt:lpstr>PowerPoint Presentation</vt:lpstr>
      <vt:lpstr>PowerPoint Presentation</vt:lpstr>
      <vt:lpstr>Sample Output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Sv. Rakshitha</dc:creator>
  <cp:lastModifiedBy>Sv. Rakshitha</cp:lastModifiedBy>
  <cp:revision>1</cp:revision>
  <dcterms:created xsi:type="dcterms:W3CDTF">2025-10-26T03:52:33Z</dcterms:created>
  <dcterms:modified xsi:type="dcterms:W3CDTF">2025-10-28T18:16:35Z</dcterms:modified>
</cp:coreProperties>
</file>