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6479" y="1771001"/>
            <a:ext cx="9219063" cy="707886"/>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Project title: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J K </a:t>
            </a:r>
            <a:r>
              <a:rPr lang="en-US" sz="3200" b="1" dirty="0" err="1">
                <a:solidFill>
                  <a:schemeClr val="accent1">
                    <a:lumMod val="75000"/>
                  </a:schemeClr>
                </a:solidFill>
                <a:latin typeface="Arial"/>
                <a:cs typeface="Arial"/>
              </a:rPr>
              <a:t>K</a:t>
            </a:r>
            <a:r>
              <a:rPr lang="en-US" sz="3200" b="1" dirty="0">
                <a:solidFill>
                  <a:schemeClr val="accent1">
                    <a:lumMod val="75000"/>
                  </a:schemeClr>
                </a:solidFill>
                <a:latin typeface="Arial"/>
                <a:cs typeface="Arial"/>
              </a:rPr>
              <a:t> MUNIRAJAH COLLEGE OF TECHNOLOGY</a:t>
            </a:r>
          </a:p>
        </p:txBody>
      </p:sp>
      <p:sp>
        <p:nvSpPr>
          <p:cNvPr id="6" name="TextBox 5">
            <a:extLst>
              <a:ext uri="{FF2B5EF4-FFF2-40B4-BE49-F238E27FC236}">
                <a16:creationId xmlns:a16="http://schemas.microsoft.com/office/drawing/2014/main" id="{9B0488D8-CCAB-33C7-DEA6-9D5A8346B0D1}"/>
              </a:ext>
            </a:extLst>
          </p:cNvPr>
          <p:cNvSpPr txBox="1"/>
          <p:nvPr/>
        </p:nvSpPr>
        <p:spPr>
          <a:xfrm>
            <a:off x="2857499" y="3244334"/>
            <a:ext cx="6822281" cy="2031325"/>
          </a:xfrm>
          <a:prstGeom prst="rect">
            <a:avLst/>
          </a:prstGeom>
          <a:noFill/>
        </p:spPr>
        <p:txBody>
          <a:bodyPr wrap="square">
            <a:spAutoFit/>
          </a:bodyPr>
          <a:lstStyle/>
          <a:p>
            <a:r>
              <a:rPr lang="en-US" b="1" dirty="0"/>
              <a:t>Presented by – </a:t>
            </a:r>
          </a:p>
          <a:p>
            <a:endParaRPr lang="en-US" b="1" dirty="0"/>
          </a:p>
          <a:p>
            <a:r>
              <a:rPr lang="en-US" b="1" dirty="0"/>
              <a:t>         Student name </a:t>
            </a:r>
            <a:r>
              <a:rPr lang="en-US" altLang="zh-CN" b="1" dirty="0"/>
              <a:t>:B. RAKSHITHA </a:t>
            </a:r>
            <a:endParaRPr lang="en-US" b="1" dirty="0"/>
          </a:p>
          <a:p>
            <a:endParaRPr lang="en-US" b="1" dirty="0"/>
          </a:p>
          <a:p>
            <a:r>
              <a:rPr lang="en-US" b="1" dirty="0"/>
              <a:t>         College name : J K </a:t>
            </a:r>
            <a:r>
              <a:rPr lang="en-US" b="1" dirty="0" err="1"/>
              <a:t>K</a:t>
            </a:r>
            <a:r>
              <a:rPr lang="en-US" b="1" dirty="0"/>
              <a:t> MUNIRAJAH COLLEGE OF TECHNOLOGY</a:t>
            </a:r>
          </a:p>
          <a:p>
            <a:endParaRPr lang="en-US" b="1" dirty="0"/>
          </a:p>
          <a:p>
            <a:r>
              <a:rPr lang="en-US" b="1" dirty="0"/>
              <a:t>         Department    : B . TECH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 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swethaswetha6763@gmail.com</cp:lastModifiedBy>
  <cp:revision>25</cp:revision>
  <dcterms:created xsi:type="dcterms:W3CDTF">2021-05-26T16:50:10Z</dcterms:created>
  <dcterms:modified xsi:type="dcterms:W3CDTF">2024-03-27T07:00:47Z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