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99" r:id="rId7"/>
    <p:sldId id="300" r:id="rId8"/>
    <p:sldId id="290" r:id="rId9"/>
    <p:sldId id="302" r:id="rId10"/>
    <p:sldId id="301" r:id="rId11"/>
    <p:sldId id="303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D2588-F1FF-4E25-8726-05779ACA7C7A}" v="192" dt="2025-03-26T22:00:53.32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1F818-0CEE-43D6-A216-45F17B8A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0BDB27-C64D-4233-FC07-4185ADEC0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3C9121-3477-56BC-5550-012554B25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2158C-FAD4-D679-DF15-5A6DD91D2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0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2F3DA-4EF0-F089-7268-37AE05C57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4E056-9960-49F3-70C9-2C26EE81F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BE07E-F1E7-516F-7291-B9F9DC4DC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C0935-2E2E-4C93-513E-C31459D4C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00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sz="2800" b="0" dirty="0"/>
              <a:t>Capstone Project Presentation</a:t>
            </a:r>
            <a:br>
              <a:rPr lang="en-US" dirty="0"/>
            </a:br>
            <a:r>
              <a:rPr lang="en-US" sz="6600" dirty="0"/>
              <a:t>BANKING APP</a:t>
            </a:r>
          </a:p>
        </p:txBody>
      </p:sp>
      <p:pic>
        <p:nvPicPr>
          <p:cNvPr id="1026" name="Picture 2" descr="Supply Chain Management Solutions ...">
            <a:extLst>
              <a:ext uri="{FF2B5EF4-FFF2-40B4-BE49-F238E27FC236}">
                <a16:creationId xmlns:a16="http://schemas.microsoft.com/office/drawing/2014/main" id="{F4DFE656-CB1A-D324-C95D-4C7F5EBB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493" y="-670372"/>
            <a:ext cx="3896677" cy="30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FB161-DEF0-CC12-B26D-DFBE48113B07}"/>
              </a:ext>
            </a:extLst>
          </p:cNvPr>
          <p:cNvSpPr txBox="1"/>
          <p:nvPr/>
        </p:nvSpPr>
        <p:spPr>
          <a:xfrm>
            <a:off x="2496312" y="5230368"/>
            <a:ext cx="4681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Presentation by:</a:t>
            </a:r>
          </a:p>
          <a:p>
            <a:r>
              <a:rPr lang="en-US" sz="3200" b="1" dirty="0"/>
              <a:t>Rakshit Vaja (1041188)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670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Features/Services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Technologies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Demonstration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Future Enhancements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2AF75-3A64-4825-9691-1CABE567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A808AB-5DF3-5F30-73F0-92D71703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1408-BB38-F1A6-3B82-031665A8903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need for digital transformation in banking.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demand secure and instant financial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 banking provides convenience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proposed app enhances security, speed,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3568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B55F4-DD34-35A4-106A-D8FD88B5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DDE0A0-99CF-58D9-8BCC-EE90784B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Key Features             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67805-CE6D-D226-2F34-53FC817F41D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087" y="2652713"/>
            <a:ext cx="4567201" cy="3436936"/>
          </a:xfrm>
        </p:spPr>
        <p:txBody>
          <a:bodyPr/>
          <a:lstStyle/>
          <a:p>
            <a:r>
              <a:rPr lang="en-US" b="1" dirty="0"/>
              <a:t>Seamless Account Management</a:t>
            </a:r>
          </a:p>
          <a:p>
            <a:pPr lvl="1"/>
            <a:r>
              <a:rPr lang="en-US" dirty="0"/>
              <a:t>View balance, transaction history and statements</a:t>
            </a:r>
            <a:endParaRPr lang="en-IN" dirty="0"/>
          </a:p>
          <a:p>
            <a:r>
              <a:rPr lang="en-IN" b="1" dirty="0"/>
              <a:t>Instant Fund Transfers</a:t>
            </a:r>
          </a:p>
          <a:p>
            <a:pPr lvl="1"/>
            <a:r>
              <a:rPr lang="en-IN" dirty="0"/>
              <a:t>Send/Receive money quickly and safely</a:t>
            </a:r>
          </a:p>
          <a:p>
            <a:r>
              <a:rPr lang="en-IN" b="1" dirty="0"/>
              <a:t>Robust Security</a:t>
            </a:r>
          </a:p>
          <a:p>
            <a:pPr lvl="1"/>
            <a:r>
              <a:rPr lang="en-IN" dirty="0"/>
              <a:t>Accessible to only authenticated users</a:t>
            </a:r>
          </a:p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F609DE6-B61A-FF99-C47B-9A29842B2CCD}"/>
              </a:ext>
            </a:extLst>
          </p:cNvPr>
          <p:cNvSpPr txBox="1">
            <a:spLocks/>
          </p:cNvSpPr>
          <p:nvPr/>
        </p:nvSpPr>
        <p:spPr>
          <a:xfrm>
            <a:off x="6096000" y="2652713"/>
            <a:ext cx="4567201" cy="343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9728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 Service</a:t>
            </a:r>
          </a:p>
          <a:p>
            <a:r>
              <a:rPr lang="en-US" dirty="0"/>
              <a:t>Account Service</a:t>
            </a:r>
          </a:p>
          <a:p>
            <a:r>
              <a:rPr lang="en-US" dirty="0"/>
              <a:t>Transaction Service</a:t>
            </a:r>
          </a:p>
          <a:p>
            <a:r>
              <a:rPr lang="en-US" dirty="0"/>
              <a:t>Fund Transfer Service</a:t>
            </a:r>
          </a:p>
        </p:txBody>
      </p:sp>
    </p:spTree>
    <p:extLst>
      <p:ext uri="{BB962C8B-B14F-4D97-AF65-F5344CB8AC3E}">
        <p14:creationId xmlns:p14="http://schemas.microsoft.com/office/powerpoint/2010/main" val="355449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pPr lvl="1"/>
            <a:r>
              <a:rPr lang="en-US" b="1" dirty="0"/>
              <a:t>Frontend</a:t>
            </a:r>
          </a:p>
          <a:p>
            <a:pPr lvl="2"/>
            <a:r>
              <a:rPr lang="en-US" dirty="0"/>
              <a:t>React JS + Bootstrap</a:t>
            </a:r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1"/>
            <a:r>
              <a:rPr lang="en-US" b="1" dirty="0"/>
              <a:t>Database</a:t>
            </a:r>
          </a:p>
          <a:p>
            <a:pPr lvl="2"/>
            <a:r>
              <a:rPr lang="en-US" dirty="0"/>
              <a:t>MongoDB 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pPr lvl="1"/>
            <a:r>
              <a:rPr lang="en-US" b="1" dirty="0"/>
              <a:t>Backend</a:t>
            </a:r>
          </a:p>
          <a:p>
            <a:pPr lvl="2"/>
            <a:r>
              <a:rPr lang="en-US" dirty="0"/>
              <a:t>Python + </a:t>
            </a:r>
            <a:r>
              <a:rPr lang="en-US" dirty="0" err="1"/>
              <a:t>FastAPI</a:t>
            </a:r>
            <a:endParaRPr lang="en-US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2"/>
            <a:endParaRPr lang="en-US" b="1" dirty="0"/>
          </a:p>
          <a:p>
            <a:pPr lvl="1"/>
            <a:r>
              <a:rPr lang="en-US" b="1" dirty="0"/>
              <a:t>Tools</a:t>
            </a:r>
          </a:p>
          <a:p>
            <a:pPr lvl="2"/>
            <a:r>
              <a:rPr lang="en-US" dirty="0"/>
              <a:t>Docker</a:t>
            </a:r>
          </a:p>
        </p:txBody>
      </p:sp>
      <p:pic>
        <p:nvPicPr>
          <p:cNvPr id="2058" name="Picture 10" descr="Js, react js, logo, react, react native icon - Free download">
            <a:extLst>
              <a:ext uri="{FF2B5EF4-FFF2-40B4-BE49-F238E27FC236}">
                <a16:creationId xmlns:a16="http://schemas.microsoft.com/office/drawing/2014/main" id="{BE3D87E8-7B4D-5111-6F8E-03B871770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855976"/>
            <a:ext cx="749808" cy="74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ndex of /static/bootstrap-5.2.3/site ...">
            <a:extLst>
              <a:ext uri="{FF2B5EF4-FFF2-40B4-BE49-F238E27FC236}">
                <a16:creationId xmlns:a16="http://schemas.microsoft.com/office/drawing/2014/main" id="{D877F3F8-B92D-4315-A6E2-223AF1950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062" y="2855976"/>
            <a:ext cx="749809" cy="74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ython Logo transparent PNG - StickPNG">
            <a:extLst>
              <a:ext uri="{FF2B5EF4-FFF2-40B4-BE49-F238E27FC236}">
                <a16:creationId xmlns:a16="http://schemas.microsoft.com/office/drawing/2014/main" id="{3FBAD0C8-F7DF-0189-3A8F-80B0801C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847" y="2855976"/>
            <a:ext cx="712565" cy="71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Getting Started with Python FastAPI: A ...">
            <a:extLst>
              <a:ext uri="{FF2B5EF4-FFF2-40B4-BE49-F238E27FC236}">
                <a16:creationId xmlns:a16="http://schemas.microsoft.com/office/drawing/2014/main" id="{D0B604B0-6571-2721-24BE-DFEDBA89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412" y="2716749"/>
            <a:ext cx="1593806" cy="102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MongoDB (@MongoDB) / X">
            <a:extLst>
              <a:ext uri="{FF2B5EF4-FFF2-40B4-BE49-F238E27FC236}">
                <a16:creationId xmlns:a16="http://schemas.microsoft.com/office/drawing/2014/main" id="{8453AF19-A7E9-4F41-FCEC-0C5D535B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1" y="4981911"/>
            <a:ext cx="749809" cy="74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Docker, logo, logos icon - Free ...">
            <a:extLst>
              <a:ext uri="{FF2B5EF4-FFF2-40B4-BE49-F238E27FC236}">
                <a16:creationId xmlns:a16="http://schemas.microsoft.com/office/drawing/2014/main" id="{E29D1F52-FBCE-7BFC-C607-C2C473ED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260" y="4817346"/>
            <a:ext cx="955738" cy="95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A017-3ADE-9551-D738-5031B3BAA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782" y="2926224"/>
            <a:ext cx="6245912" cy="1005552"/>
          </a:xfrm>
        </p:spPr>
        <p:txBody>
          <a:bodyPr/>
          <a:lstStyle/>
          <a:p>
            <a:r>
              <a:rPr lang="en-US" sz="7200" dirty="0"/>
              <a:t>Demonstration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68906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73F6-3A51-B072-9EE9-76CC3E4B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A3E2-FF39-90B6-0728-FA5EED88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01199" cy="33328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Deploying on Azure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an Admin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 CI/CD workflow using </a:t>
            </a:r>
            <a:r>
              <a:rPr lang="en-IN" dirty="0" err="1"/>
              <a:t>Github</a:t>
            </a:r>
            <a:r>
              <a:rPr lang="en-IN"/>
              <a:t> 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1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5AF93-B727-87C1-CBCC-F7901B7C7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3510-7492-0915-24E5-09CC4C6F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193B-282D-8EC0-50A8-8755D9FB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01199" cy="3332832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modern banking landscape is rapidly evolving, and digital solutions are at the forefront of this transformation. A secure, user-friendly banking app can address key challenges such as accessibility, security, and efficiency, providing customers with a seamless financial experience. By integrating smart features like instant payments, and robust security, this app ensures convenience and reliability. Embracing digital banking is no longer an option but a necessity, making this solution a step toward the future of hassle-free financial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04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774" y="2777744"/>
            <a:ext cx="6220278" cy="1302512"/>
          </a:xfrm>
        </p:spPr>
        <p:txBody>
          <a:bodyPr/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220</TotalTime>
  <Words>236</Words>
  <Application>Microsoft Office PowerPoint</Application>
  <PresentationFormat>Widescreen</PresentationFormat>
  <Paragraphs>55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Capstone Project Presentation BANKING APP</vt:lpstr>
      <vt:lpstr>Table of Contents</vt:lpstr>
      <vt:lpstr>Introduction</vt:lpstr>
      <vt:lpstr>Key Features              Services</vt:lpstr>
      <vt:lpstr>Techniques Used</vt:lpstr>
      <vt:lpstr>Demonstration</vt:lpstr>
      <vt:lpstr>Future Enhancement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Rakshit Vaja (CW)</dc:creator>
  <cp:lastModifiedBy>Rakshit Vaja (CW)</cp:lastModifiedBy>
  <cp:revision>6</cp:revision>
  <dcterms:created xsi:type="dcterms:W3CDTF">2025-03-26T20:44:14Z</dcterms:created>
  <dcterms:modified xsi:type="dcterms:W3CDTF">2025-03-27T07:03:41Z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