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2"/>
  </p:notesMasterIdLst>
  <p:sldIdLst>
    <p:sldId id="258" r:id="rId3"/>
    <p:sldId id="353" r:id="rId4"/>
    <p:sldId id="262" r:id="rId5"/>
    <p:sldId id="362" r:id="rId6"/>
    <p:sldId id="385" r:id="rId7"/>
    <p:sldId id="386" r:id="rId8"/>
    <p:sldId id="387" r:id="rId9"/>
    <p:sldId id="388" r:id="rId10"/>
    <p:sldId id="314" r:id="rId1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117" autoAdjust="0"/>
  </p:normalViewPr>
  <p:slideViewPr>
    <p:cSldViewPr>
      <p:cViewPr>
        <p:scale>
          <a:sx n="120" d="100"/>
          <a:sy n="120" d="100"/>
        </p:scale>
        <p:origin x="-72" y="-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12/13/2014</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a:t>
            </a:r>
            <a:r>
              <a:rPr lang="en-US" baseline="0" smtClean="0"/>
              <a:t>be </a:t>
            </a:r>
            <a:r>
              <a:rPr lang="en-US" baseline="0" smtClean="0"/>
              <a:t>successful – we are going to be checking in with you (one-on-one) throughout the course and getting your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t>
            </a:r>
            <a:r>
              <a:rPr lang="en-US" baseline="0" smtClean="0"/>
              <a:t>and algorithms – “black box” </a:t>
            </a:r>
            <a:r>
              <a:rPr lang="en-US" baseline="0" dirty="0" smtClean="0"/>
              <a:t>data science will only get you so far – understanding what you’re doing and why will get you much further</a:t>
            </a:r>
          </a:p>
          <a:p>
            <a:endParaRPr lang="en-US"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a:t>
            </a:r>
            <a:r>
              <a:rPr lang="en-US" baseline="0" smtClean="0"/>
              <a:t>, share it with others </a:t>
            </a:r>
            <a:r>
              <a:rPr lang="en-US" baseline="0" dirty="0" smtClean="0"/>
              <a:t>–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Meet 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Instructor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Content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How 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Typical 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VII.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333500"/>
            <a:ext cx="8429625" cy="3581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6000" b="0" cap="none" smtClean="0">
                <a:latin typeface="PFDinTextCompPro-Bold" panose="02000806000000020004" pitchFamily="2" charset="0"/>
                <a:ea typeface="ヒラギノ角ゴ ProN W6" charset="0"/>
                <a:cs typeface="ヒラギノ角ゴ ProN W6" charset="0"/>
              </a:rPr>
              <a:t>SINAN OZDEMIR</a:t>
            </a:r>
            <a:br>
              <a:rPr lang="en-US" sz="6000" b="0" cap="none" smtClean="0">
                <a:latin typeface="PFDinTextCompPro-Bold" panose="02000806000000020004" pitchFamily="2" charset="0"/>
                <a:ea typeface="ヒラギノ角ゴ ProN W6" charset="0"/>
                <a:cs typeface="ヒラギノ角ゴ ProN W6" charset="0"/>
              </a:rPr>
            </a:br>
            <a:r>
              <a:rPr lang="en-US" sz="3200" b="0" cap="none" smtClean="0">
                <a:latin typeface="PFDinTextCompPro-Bold" panose="02000806000000020004" pitchFamily="2" charset="0"/>
                <a:ea typeface="ヒラギノ角ゴ ProN W6" charset="0"/>
                <a:cs typeface="ヒラギノ角ゴ ProN W6" charset="0"/>
              </a:rPr>
              <a:t>CO-FOUNDER, TIER5 &amp; PROFESSOR, JOHNS HOPKINS</a:t>
            </a: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KEVIN MARKHAM</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CO-FOUNDER</a:t>
            </a:r>
            <a:r>
              <a:rPr lang="en-US" sz="3200" b="0" cap="none" smtClean="0">
                <a:latin typeface="PFDinTextCompPro-Bold" panose="02000806000000020004" pitchFamily="2" charset="0"/>
                <a:ea typeface="ヒラギノ角ゴ ProN W6" charset="0"/>
                <a:cs typeface="ヒラギノ角ゴ ProN W6" charset="0"/>
              </a:rPr>
              <a:t>, CAUSETOWN</a:t>
            </a:r>
            <a:br>
              <a:rPr lang="en-US" sz="3200" b="0" cap="none" smtClean="0">
                <a:latin typeface="PFDinTextCompPro-Bold" panose="02000806000000020004" pitchFamily="2" charset="0"/>
                <a:ea typeface="ヒラギノ角ゴ ProN W6" charset="0"/>
                <a:cs typeface="ヒラギノ角ゴ ProN W6" charset="0"/>
              </a:rPr>
            </a:br>
            <a:r>
              <a:rPr lang="en-US" sz="3200" b="0" cap="none" smtClean="0">
                <a:latin typeface="PFDinTextCompPro-Bold" panose="02000806000000020004" pitchFamily="2" charset="0"/>
                <a:ea typeface="ヒラギノ角ゴ ProN W6" charset="0"/>
                <a:cs typeface="ヒラギノ角ゴ ProN W6" charset="0"/>
              </a:rPr>
              <a:t/>
            </a:r>
            <a:br>
              <a:rPr lang="en-US" sz="3200" b="0" cap="none" smtClean="0">
                <a:latin typeface="PFDinTextCompPro-Bold" panose="02000806000000020004" pitchFamily="2" charset="0"/>
                <a:ea typeface="ヒラギノ角ゴ ProN W6" charset="0"/>
                <a:cs typeface="ヒラギノ角ゴ ProN W6" charset="0"/>
              </a:rPr>
            </a:br>
            <a:r>
              <a:rPr lang="en-US" sz="6000" b="0" cap="none" smtClean="0">
                <a:latin typeface="PFDinTextCompPro-Bold" panose="02000806000000020004" pitchFamily="2" charset="0"/>
                <a:ea typeface="ヒラギノ角ゴ ProN W6" charset="0"/>
                <a:cs typeface="ヒラギノ角ゴ ProN W6" charset="0"/>
              </a:rPr>
              <a:t>BRANDON BURROUGHS</a:t>
            </a:r>
            <a:br>
              <a:rPr lang="en-US" sz="6000" b="0" cap="none" smtClean="0">
                <a:latin typeface="PFDinTextCompPro-Bold" panose="02000806000000020004" pitchFamily="2" charset="0"/>
                <a:ea typeface="ヒラギノ角ゴ ProN W6" charset="0"/>
                <a:cs typeface="ヒラギノ角ゴ ProN W6" charset="0"/>
              </a:rPr>
            </a:br>
            <a:r>
              <a:rPr lang="en-US" sz="3200" b="0" cap="none" smtClean="0">
                <a:latin typeface="PFDinTextCompPro-Bold" panose="02000806000000020004" pitchFamily="2" charset="0"/>
                <a:ea typeface="ヒラギノ角ゴ ProN W6" charset="0"/>
                <a:cs typeface="ヒラギノ角ゴ ProN W6" charset="0"/>
              </a:rPr>
              <a:t>ASSOCIATE PRODUCT MANAGER, CLARABRIDGE</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t>
            </a:r>
            <a:r>
              <a:rPr lang="en-US" sz="2000" smtClean="0"/>
              <a:t>and readings</a:t>
            </a:r>
            <a:endParaRPr lang="en-US" sz="2000" dirty="0" smtClean="0"/>
          </a:p>
        </p:txBody>
      </p:sp>
    </p:spTree>
    <p:extLst>
      <p:ext uri="{BB962C8B-B14F-4D97-AF65-F5344CB8AC3E}">
        <p14:creationId xmlns:p14="http://schemas.microsoft.com/office/powerpoint/2010/main" val="394776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Bathrooms</a:t>
            </a:r>
          </a:p>
          <a:p>
            <a:pPr marL="285750" indent="-285750" algn="l">
              <a:buFont typeface="Arial"/>
              <a:buChar char="•"/>
            </a:pPr>
            <a:r>
              <a:rPr lang="en-US" sz="2000" dirty="0" smtClean="0"/>
              <a:t>Parking</a:t>
            </a:r>
          </a:p>
          <a:p>
            <a:pPr marL="285750" indent="-285750" algn="l">
              <a:buFont typeface="Arial"/>
              <a:buChar char="•"/>
            </a:pPr>
            <a:r>
              <a:rPr lang="en-US" sz="2000" dirty="0" smtClean="0"/>
              <a:t>Dress code</a:t>
            </a:r>
          </a:p>
          <a:p>
            <a:pPr marL="285750" indent="-285750" algn="l">
              <a:buFont typeface="Arial"/>
              <a:buChar char="•"/>
            </a:pPr>
            <a:r>
              <a:rPr lang="en-US" sz="2000" dirty="0" smtClean="0"/>
              <a:t>Start and end on time</a:t>
            </a:r>
          </a:p>
          <a:p>
            <a:pPr marL="285750" indent="-285750" algn="l">
              <a:buFont typeface="Arial"/>
              <a:buChar char="•"/>
            </a:pPr>
            <a:r>
              <a:rPr lang="en-US" sz="2000" dirty="0" smtClean="0"/>
              <a:t>Missing class</a:t>
            </a:r>
          </a:p>
          <a:p>
            <a:pPr marL="285750" indent="-285750" algn="l">
              <a:buFont typeface="Arial"/>
              <a:buChar char="•"/>
            </a:pPr>
            <a:r>
              <a:rPr lang="en-US" sz="2000" smtClean="0"/>
              <a:t>Slack instead </a:t>
            </a:r>
            <a:r>
              <a:rPr lang="en-US" sz="2000" dirty="0" smtClean="0"/>
              <a:t>of email</a:t>
            </a:r>
          </a:p>
          <a:p>
            <a:pPr marL="285750" indent="-285750" algn="l">
              <a:buFont typeface="Arial"/>
              <a:buChar char="•"/>
            </a:pPr>
            <a:r>
              <a:rPr lang="en-US" sz="2000" dirty="0" smtClean="0"/>
              <a:t>GitHub for course content and homework</a:t>
            </a:r>
          </a:p>
          <a:p>
            <a:pPr marL="285750" indent="-285750" algn="l">
              <a:buFont typeface="Arial"/>
              <a:buChar char="•"/>
            </a:pPr>
            <a:r>
              <a:rPr lang="en-US" sz="2000" dirty="0" smtClean="0"/>
              <a:t>Office hours</a:t>
            </a:r>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8057</TotalTime>
  <Pages>0</Pages>
  <Words>599</Words>
  <Characters>0</Characters>
  <Application>Microsoft Office PowerPoint</Application>
  <PresentationFormat>Custom</PresentationFormat>
  <Lines>0</Lines>
  <Paragraphs>89</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GA_Instructor_Template_Deck</vt:lpstr>
      <vt:lpstr>Agenda</vt:lpstr>
      <vt:lpstr> Data Science Course Overview</vt:lpstr>
      <vt:lpstr> I. Meet Your Instructors II. Instructor Philosophy III. Content Philosophy IV. How to Succeed V. Typical Class VI. Logistics VII. Questions?</vt:lpstr>
      <vt:lpstr>SINAN OZDEMIR CO-FOUNDER, TIER5 &amp; PROFESSOR, JOHNS HOPKINS  KEVIN MARKHAM CO-FOUNDER, CAUSETOWN  BRANDON BURROUGHS ASSOCIATE PRODUCT MANAGER, CLARABRIDGE</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559</cp:revision>
  <dcterms:modified xsi:type="dcterms:W3CDTF">2014-12-14T00:40:03Z</dcterms:modified>
</cp:coreProperties>
</file>