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4" r:id="rId10"/>
    <p:sldId id="266" r:id="rId11"/>
    <p:sldId id="267" r:id="rId12"/>
    <p:sldId id="269" r:id="rId13"/>
    <p:sldId id="298" r:id="rId14"/>
    <p:sldId id="288" r:id="rId15"/>
    <p:sldId id="265" r:id="rId16"/>
    <p:sldId id="299" r:id="rId17"/>
    <p:sldId id="270" r:id="rId18"/>
    <p:sldId id="272" r:id="rId19"/>
    <p:sldId id="273" r:id="rId20"/>
    <p:sldId id="274" r:id="rId21"/>
    <p:sldId id="275" r:id="rId22"/>
    <p:sldId id="285" r:id="rId23"/>
    <p:sldId id="290" r:id="rId24"/>
    <p:sldId id="291" r:id="rId25"/>
    <p:sldId id="268" r:id="rId26"/>
    <p:sldId id="276" r:id="rId27"/>
    <p:sldId id="292" r:id="rId28"/>
    <p:sldId id="277" r:id="rId29"/>
    <p:sldId id="278" r:id="rId30"/>
    <p:sldId id="282" r:id="rId31"/>
    <p:sldId id="293" r:id="rId32"/>
    <p:sldId id="294" r:id="rId33"/>
    <p:sldId id="295" r:id="rId34"/>
    <p:sldId id="296" r:id="rId35"/>
    <p:sldId id="297" r:id="rId36"/>
    <p:sldId id="28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markham/DAT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gitssh" TargetMode="External"/><Relationship Id="rId2" Type="http://schemas.openxmlformats.org/officeDocument/2006/relationships/hyperlink" Target="http://tiny.cc/install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markham/DAT4-studen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Example repo: </a:t>
            </a:r>
            <a:r>
              <a:rPr lang="en-US" smtClean="0">
                <a:hlinkClick r:id="rId2"/>
              </a:rPr>
              <a:t>github.com/justmarkham/DAT4</a:t>
            </a:r>
            <a:endParaRPr lang="en-US" smtClean="0"/>
          </a:p>
          <a:p>
            <a:r>
              <a:rPr lang="en-US" smtClean="0"/>
              <a:t>Account name, repo name, description</a:t>
            </a:r>
          </a:p>
          <a:p>
            <a:r>
              <a:rPr lang="en-US"/>
              <a:t>F</a:t>
            </a:r>
            <a:r>
              <a:rPr lang="en-US" smtClean="0"/>
              <a:t>older structure</a:t>
            </a:r>
          </a:p>
          <a:p>
            <a:r>
              <a:rPr lang="en-US" smtClean="0"/>
              <a:t>Viewing files:</a:t>
            </a:r>
          </a:p>
          <a:p>
            <a:pPr lvl="1"/>
            <a:r>
              <a:rPr lang="en-US"/>
              <a:t>R</a:t>
            </a:r>
            <a:r>
              <a:rPr lang="en-US" smtClean="0"/>
              <a:t>endered view (with syntax highlighting)</a:t>
            </a:r>
          </a:p>
          <a:p>
            <a:pPr lvl="1"/>
            <a:r>
              <a:rPr lang="en-US" smtClean="0"/>
              <a:t>Raw view</a:t>
            </a:r>
          </a:p>
          <a:p>
            <a:r>
              <a:rPr lang="en-US" smtClean="0"/>
              <a:t>README.md:</a:t>
            </a:r>
          </a:p>
          <a:p>
            <a:pPr lvl="1"/>
            <a:r>
              <a:rPr lang="en-US" smtClean="0"/>
              <a:t>Describes a repo</a:t>
            </a:r>
          </a:p>
          <a:p>
            <a:pPr lvl="1"/>
            <a:r>
              <a:rPr lang="en-US"/>
              <a:t>A</a:t>
            </a:r>
            <a:r>
              <a:rPr lang="en-US" smtClean="0"/>
              <a:t>utomatically displayed</a:t>
            </a:r>
          </a:p>
          <a:p>
            <a:pPr lvl="1"/>
            <a:r>
              <a:rPr lang="en-US" smtClean="0"/>
              <a:t>Written in Markdown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“Create New” (plus sign):</a:t>
            </a:r>
          </a:p>
          <a:p>
            <a:pPr lvl="1"/>
            <a:r>
              <a:rPr lang="en-US" smtClean="0"/>
              <a:t>Define name, description, public or private</a:t>
            </a:r>
          </a:p>
          <a:p>
            <a:pPr lvl="1"/>
            <a:r>
              <a:rPr lang="en-US" smtClean="0"/>
              <a:t>Initialize with README (if you’re going to clone)</a:t>
            </a:r>
          </a:p>
          <a:p>
            <a:r>
              <a:rPr lang="en-US" smtClean="0"/>
              <a:t>Notes:</a:t>
            </a:r>
          </a:p>
          <a:p>
            <a:pPr lvl="1"/>
            <a:r>
              <a:rPr lang="en-US" smtClean="0"/>
              <a:t>Nothing has happened to your local computer</a:t>
            </a:r>
          </a:p>
          <a:p>
            <a:pPr lvl="1"/>
            <a:r>
              <a:rPr lang="en-US" smtClean="0"/>
              <a:t>This was done on GitHub, but GitHub used Git to add the README.md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Easy-to-read, easy-to-write markup language</a:t>
            </a:r>
          </a:p>
          <a:p>
            <a:r>
              <a:rPr lang="en-US" smtClean="0"/>
              <a:t>Usually (always?) rendered as HTML</a:t>
            </a:r>
          </a:p>
          <a:p>
            <a:r>
              <a:rPr lang="en-US" smtClean="0"/>
              <a:t>Many implementations (aka “flavors”)</a:t>
            </a:r>
          </a:p>
          <a:p>
            <a:r>
              <a:rPr lang="en-US" smtClean="0"/>
              <a:t>Let’s edit </a:t>
            </a:r>
            <a:r>
              <a:rPr lang="en-US"/>
              <a:t>README.md using </a:t>
            </a:r>
            <a:r>
              <a:rPr lang="en-US" smtClean="0"/>
              <a:t>GitHub!</a:t>
            </a:r>
            <a:endParaRPr lang="en-US"/>
          </a:p>
          <a:p>
            <a:r>
              <a:rPr lang="en-US" smtClean="0"/>
              <a:t>Common syntax:</a:t>
            </a:r>
          </a:p>
          <a:p>
            <a:pPr lvl="1"/>
            <a:r>
              <a:rPr lang="en-US" smtClean="0"/>
              <a:t>## Header size 2</a:t>
            </a:r>
          </a:p>
          <a:p>
            <a:pPr lvl="1"/>
            <a:r>
              <a:rPr lang="en-US" smtClean="0"/>
              <a:t>*italics* and **bold**</a:t>
            </a:r>
          </a:p>
          <a:p>
            <a:pPr lvl="1"/>
            <a:r>
              <a:rPr lang="en-US" smtClean="0"/>
              <a:t>[link to GitHub](https://github.com)</a:t>
            </a:r>
          </a:p>
          <a:p>
            <a:pPr lvl="1"/>
            <a:r>
              <a:rPr lang="en-US" smtClean="0"/>
              <a:t>* bullet</a:t>
            </a:r>
          </a:p>
          <a:p>
            <a:pPr lvl="1"/>
            <a:r>
              <a:rPr lang="en-US" smtClean="0"/>
              <a:t>`inline code` and ```code blocks```</a:t>
            </a:r>
          </a:p>
          <a:p>
            <a:r>
              <a:rPr lang="en-US" smtClean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installation and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Installation: </a:t>
            </a:r>
            <a:r>
              <a:rPr lang="en-US" smtClean="0">
                <a:hlinkClick r:id="rId2"/>
              </a:rPr>
              <a:t>tiny.cc/</a:t>
            </a:r>
            <a:r>
              <a:rPr lang="en-US" err="1" smtClean="0">
                <a:hlinkClick r:id="rId2"/>
              </a:rPr>
              <a:t>installgit</a:t>
            </a:r>
            <a:endParaRPr lang="en-US"/>
          </a:p>
          <a:p>
            <a:r>
              <a:rPr lang="en-US" smtClean="0"/>
              <a:t>Open </a:t>
            </a:r>
            <a:r>
              <a:rPr lang="en-US"/>
              <a:t>Git Bash (Windows) or Terminal (Mac/Linux</a:t>
            </a:r>
            <a:r>
              <a:rPr lang="en-US" smtClean="0"/>
              <a:t>):</a:t>
            </a:r>
            <a:endParaRPr lang="en-US"/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config --global user.name “YOUR </a:t>
            </a:r>
            <a:r>
              <a:rPr lang="en-US" smtClean="0">
                <a:solidFill>
                  <a:srgbClr val="C00000"/>
                </a:solidFill>
              </a:rPr>
              <a:t>FULL NAME”</a:t>
            </a:r>
            <a:endParaRPr lang="en-US">
              <a:solidFill>
                <a:srgbClr val="C00000"/>
              </a:solidFill>
            </a:endParaRP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config --global user.email “YOUR EMAIL</a:t>
            </a:r>
            <a:r>
              <a:rPr lang="en-US" smtClean="0">
                <a:solidFill>
                  <a:srgbClr val="C00000"/>
                </a:solidFill>
              </a:rPr>
              <a:t>”</a:t>
            </a:r>
          </a:p>
          <a:p>
            <a:r>
              <a:rPr lang="en-US" smtClean="0"/>
              <a:t>Use the same email address you used with your GitHub account</a:t>
            </a:r>
          </a:p>
          <a:p>
            <a:r>
              <a:rPr lang="en-US" smtClean="0"/>
              <a:t>Generate </a:t>
            </a:r>
            <a:r>
              <a:rPr lang="en-US"/>
              <a:t>SSH </a:t>
            </a:r>
            <a:r>
              <a:rPr lang="en-US" smtClean="0"/>
              <a:t>keys (optional): </a:t>
            </a:r>
            <a:r>
              <a:rPr lang="en-US" smtClean="0">
                <a:hlinkClick r:id="rId3"/>
              </a:rPr>
              <a:t>tiny.cc/</a:t>
            </a:r>
            <a:r>
              <a:rPr lang="en-US" err="1" smtClean="0">
                <a:hlinkClick r:id="rId3"/>
              </a:rPr>
              <a:t>gitssh</a:t>
            </a:r>
            <a:endParaRPr lang="en-US" smtClean="0"/>
          </a:p>
          <a:p>
            <a:pPr lvl="1"/>
            <a:r>
              <a:rPr lang="en-US" smtClean="0"/>
              <a:t>More </a:t>
            </a:r>
            <a:r>
              <a:rPr lang="en-US" smtClean="0"/>
              <a:t>secure that </a:t>
            </a:r>
            <a:r>
              <a:rPr lang="en-US" smtClean="0"/>
              <a:t>HTTPS</a:t>
            </a:r>
          </a:p>
          <a:p>
            <a:pPr lvl="1"/>
            <a:r>
              <a:rPr lang="en-US" smtClean="0"/>
              <a:t>Only necessary if HTTPS doesn’t work for you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71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 of what you’re about to 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Copy your new GitHub repo to your computer</a:t>
            </a:r>
          </a:p>
          <a:p>
            <a:r>
              <a:rPr lang="en-US" smtClean="0"/>
              <a:t>Make some file changes locally</a:t>
            </a:r>
          </a:p>
          <a:p>
            <a:r>
              <a:rPr lang="en-US" smtClean="0"/>
              <a:t>Save those changes locally (“commit” them)</a:t>
            </a:r>
          </a:p>
          <a:p>
            <a:r>
              <a:rPr lang="en-US" smtClean="0"/>
              <a:t>Update your GitHub repo with those changes</a:t>
            </a:r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a 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Cloning = copying to your local computer</a:t>
            </a:r>
          </a:p>
          <a:p>
            <a:pPr lvl="1"/>
            <a:r>
              <a:rPr lang="en-US" smtClean="0"/>
              <a:t>Like copying your Dropbox files to a new machine</a:t>
            </a:r>
          </a:p>
          <a:p>
            <a:r>
              <a:rPr lang="en-US" smtClean="0"/>
              <a:t>First, change your working directory to where you want the repo </a:t>
            </a:r>
            <a:r>
              <a:rPr lang="en-US" smtClean="0"/>
              <a:t>you created to </a:t>
            </a:r>
            <a:r>
              <a:rPr lang="en-US" smtClean="0"/>
              <a:t>be stored: </a:t>
            </a:r>
            <a:r>
              <a:rPr lang="en-US" smtClean="0">
                <a:solidFill>
                  <a:srgbClr val="C00000"/>
                </a:solidFill>
              </a:rPr>
              <a:t>cd</a:t>
            </a:r>
          </a:p>
          <a:p>
            <a:r>
              <a:rPr lang="en-US" smtClean="0"/>
              <a:t>Then, clone the repo: </a:t>
            </a:r>
            <a:r>
              <a:rPr lang="en-US" smtClean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mtClean="0"/>
              <a:t>Get HTTPS or SSH URL from GitHub (ends in .git)</a:t>
            </a:r>
          </a:p>
          <a:p>
            <a:pPr lvl="1"/>
            <a:r>
              <a:rPr lang="en-US" smtClean="0"/>
              <a:t>Clones to a subdirectory of the working directory</a:t>
            </a:r>
          </a:p>
          <a:p>
            <a:pPr lvl="1"/>
            <a:r>
              <a:rPr lang="en-US" smtClean="0"/>
              <a:t>No visual feedback when you type your password</a:t>
            </a:r>
          </a:p>
          <a:p>
            <a:r>
              <a:rPr lang="en-US" smtClean="0"/>
              <a:t>Navigate to the repo (</a:t>
            </a:r>
            <a:r>
              <a:rPr lang="en-US" smtClean="0">
                <a:solidFill>
                  <a:srgbClr val="C00000"/>
                </a:solidFill>
              </a:rPr>
              <a:t>cd</a:t>
            </a:r>
            <a:r>
              <a:rPr lang="en-US" smtClean="0"/>
              <a:t>) then list the files (</a:t>
            </a:r>
            <a:r>
              <a:rPr lang="en-US" smtClean="0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your remotes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“remote alias” is a reference to a repo not on your local computer</a:t>
            </a:r>
          </a:p>
          <a:p>
            <a:pPr lvl="1"/>
            <a:r>
              <a:rPr lang="en-US" smtClean="0"/>
              <a:t>Like a connection to your Dropbox account</a:t>
            </a:r>
          </a:p>
          <a:p>
            <a:r>
              <a:rPr lang="en-US" smtClean="0"/>
              <a:t>View </a:t>
            </a:r>
            <a:r>
              <a:rPr lang="en-US"/>
              <a:t>remotes: </a:t>
            </a:r>
            <a:r>
              <a:rPr lang="en-US">
                <a:solidFill>
                  <a:srgbClr val="C00000"/>
                </a:solidFill>
              </a:rPr>
              <a:t>git remote -</a:t>
            </a:r>
            <a:r>
              <a:rPr lang="en-US" smtClean="0">
                <a:solidFill>
                  <a:srgbClr val="C00000"/>
                </a:solidFill>
              </a:rPr>
              <a:t>v</a:t>
            </a:r>
            <a:endParaRPr lang="en-US" smtClean="0"/>
          </a:p>
          <a:p>
            <a:r>
              <a:rPr lang="en-US"/>
              <a:t>“origin” remote was set up by “git clone”</a:t>
            </a:r>
          </a:p>
          <a:p>
            <a:r>
              <a:rPr lang="en-US" smtClean="0"/>
              <a:t>Note</a:t>
            </a:r>
            <a:r>
              <a:rPr lang="en-US" smtClean="0"/>
              <a:t>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changes, checking your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Making changes:</a:t>
            </a:r>
          </a:p>
          <a:p>
            <a:pPr lvl="1"/>
            <a:r>
              <a:rPr lang="en-US" smtClean="0"/>
              <a:t>Modify README.md in any text editor</a:t>
            </a:r>
          </a:p>
          <a:p>
            <a:pPr lvl="1"/>
            <a:r>
              <a:rPr lang="en-US" smtClean="0"/>
              <a:t>Create a new file: </a:t>
            </a:r>
            <a:r>
              <a:rPr lang="en-US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File statuses (possibly color-coded):</a:t>
            </a:r>
          </a:p>
          <a:p>
            <a:pPr lvl="1"/>
            <a:r>
              <a:rPr lang="en-US" smtClean="0"/>
              <a:t>Untracked (red)</a:t>
            </a:r>
          </a:p>
          <a:p>
            <a:pPr lvl="1"/>
            <a:r>
              <a:rPr lang="en-US" smtClean="0"/>
              <a:t>Tracked and modified (red)</a:t>
            </a:r>
          </a:p>
          <a:p>
            <a:pPr lvl="1"/>
            <a:r>
              <a:rPr lang="en-US"/>
              <a:t>S</a:t>
            </a:r>
            <a:r>
              <a:rPr lang="en-US" smtClean="0"/>
              <a:t>taged for committing (green)</a:t>
            </a:r>
          </a:p>
          <a:p>
            <a:pPr lvl="1"/>
            <a:r>
              <a:rPr lang="en-US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Contributing on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Bonus Content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</a:t>
            </a:r>
            <a:r>
              <a:rPr lang="en-US" smtClean="0"/>
              <a:t>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Stage changes for committing:</a:t>
            </a:r>
          </a:p>
          <a:p>
            <a:pPr lvl="1"/>
            <a:r>
              <a:rPr lang="en-US" smtClean="0"/>
              <a:t>Add a single file: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mtClean="0"/>
              <a:t>Add all “red” files: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Red files have turned green</a:t>
            </a:r>
          </a:p>
          <a:p>
            <a:r>
              <a:rPr lang="en-US" smtClean="0"/>
              <a:t>Commit changes: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mtClean="0"/>
              <a:t>Check your status again!</a:t>
            </a:r>
          </a:p>
          <a:p>
            <a:r>
              <a:rPr lang="en-US" smtClean="0"/>
              <a:t>Check the log: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Pushing to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Everything you’ve done to your cloned repo (so far) has been local</a:t>
            </a:r>
          </a:p>
          <a:p>
            <a:r>
              <a:rPr lang="en-US" smtClean="0"/>
              <a:t>You’ve been working in the “master” branch</a:t>
            </a:r>
          </a:p>
          <a:p>
            <a:r>
              <a:rPr lang="en-US" smtClean="0"/>
              <a:t>Push committed changes to GitHub:</a:t>
            </a:r>
          </a:p>
          <a:p>
            <a:pPr lvl="1"/>
            <a:r>
              <a:rPr lang="en-US" smtClean="0"/>
              <a:t>Like syncing local file changes to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 to check!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recap of what you’ve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Created a repo on GitHub</a:t>
            </a:r>
          </a:p>
          <a:p>
            <a:r>
              <a:rPr lang="en-US" smtClean="0"/>
              <a:t>Cloned repo to your local computer (</a:t>
            </a:r>
            <a:r>
              <a:rPr lang="en-US" smtClean="0">
                <a:solidFill>
                  <a:srgbClr val="C00000"/>
                </a:solidFill>
              </a:rPr>
              <a:t>git clone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Automatically sets up your “origin” remote</a:t>
            </a:r>
          </a:p>
          <a:p>
            <a:r>
              <a:rPr lang="en-US" smtClean="0"/>
              <a:t>Made two file changes</a:t>
            </a:r>
          </a:p>
          <a:p>
            <a:r>
              <a:rPr lang="en-US" smtClean="0"/>
              <a:t>Staged changes for committing (</a:t>
            </a:r>
            <a:r>
              <a:rPr lang="en-US" smtClean="0">
                <a:solidFill>
                  <a:srgbClr val="C00000"/>
                </a:solidFill>
              </a:rPr>
              <a:t>git add</a:t>
            </a:r>
            <a:r>
              <a:rPr lang="en-US" smtClean="0"/>
              <a:t>)</a:t>
            </a:r>
          </a:p>
          <a:p>
            <a:r>
              <a:rPr lang="en-US" smtClean="0"/>
              <a:t>Committed changes (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  <a:r>
              <a:rPr lang="en-US" smtClean="0"/>
              <a:t>)</a:t>
            </a:r>
          </a:p>
          <a:p>
            <a:r>
              <a:rPr lang="en-US" smtClean="0"/>
              <a:t>Pushed changes to GitHub (</a:t>
            </a:r>
            <a:r>
              <a:rPr lang="en-US" smtClean="0">
                <a:solidFill>
                  <a:srgbClr val="C00000"/>
                </a:solidFill>
              </a:rPr>
              <a:t>git push</a:t>
            </a:r>
            <a:r>
              <a:rPr lang="en-US" smtClean="0"/>
              <a:t>)</a:t>
            </a:r>
          </a:p>
          <a:p>
            <a:r>
              <a:rPr lang="en-US" smtClean="0"/>
              <a:t>Inspected along the way (</a:t>
            </a:r>
            <a:r>
              <a:rPr lang="en-US" smtClean="0">
                <a:solidFill>
                  <a:srgbClr val="C00000"/>
                </a:solidFill>
              </a:rPr>
              <a:t>git remote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do it again!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or add a file,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  <a:r>
              <a:rPr lang="en-US" smtClean="0"/>
              <a:t>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IV. Contributing on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What is forking?</a:t>
            </a:r>
          </a:p>
          <a:p>
            <a:pPr lvl="1"/>
            <a:r>
              <a:rPr lang="en-US" smtClean="0"/>
              <a:t>Copy a repo to your account (including history)</a:t>
            </a:r>
          </a:p>
          <a:p>
            <a:pPr lvl="1"/>
            <a:r>
              <a:rPr lang="en-US" smtClean="0"/>
              <a:t>Does not stay in sync with the “upstream”</a:t>
            </a:r>
          </a:p>
          <a:p>
            <a:pPr lvl="1"/>
            <a:r>
              <a:rPr lang="en-US" smtClean="0"/>
              <a:t>Do </a:t>
            </a:r>
            <a:r>
              <a:rPr lang="en-US"/>
              <a:t>it! </a:t>
            </a:r>
            <a:r>
              <a:rPr lang="en-US" smtClean="0">
                <a:hlinkClick r:id="rId2"/>
              </a:rPr>
              <a:t>github.com/justmarkham/DAT4-students</a:t>
            </a:r>
            <a:endParaRPr lang="en-US" smtClean="0"/>
          </a:p>
          <a:p>
            <a:r>
              <a:rPr lang="en-US" smtClean="0"/>
              <a:t>Why fork?</a:t>
            </a:r>
          </a:p>
          <a:p>
            <a:pPr lvl="1"/>
            <a:r>
              <a:rPr lang="en-US" smtClean="0"/>
              <a:t>You want to make modifications</a:t>
            </a:r>
          </a:p>
          <a:p>
            <a:pPr lvl="1"/>
            <a:r>
              <a:rPr lang="en-US" smtClean="0"/>
              <a:t>You want to contribute to the upstream</a:t>
            </a:r>
          </a:p>
          <a:p>
            <a:r>
              <a:rPr lang="en-US" smtClean="0"/>
              <a:t>Clone your fork: </a:t>
            </a:r>
            <a:r>
              <a:rPr lang="en-US" smtClean="0">
                <a:solidFill>
                  <a:srgbClr val="C00000"/>
                </a:solidFill>
              </a:rPr>
              <a:t>git clone &lt;your URL&gt;</a:t>
            </a:r>
          </a:p>
          <a:p>
            <a:pPr lvl="1"/>
            <a:r>
              <a:rPr lang="en-US" smtClean="0"/>
              <a:t>Don’t clone inside your other local repo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flow for contributing</a:t>
            </a:r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96200" cy="483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Contribute to DAT4-students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mtClean="0"/>
              <a:t>Create a subdirectory in DAT4-students with your first name (lowercase): </a:t>
            </a:r>
            <a:r>
              <a:rPr lang="en-US" err="1" smtClean="0">
                <a:solidFill>
                  <a:srgbClr val="C00000"/>
                </a:solidFill>
              </a:rPr>
              <a:t>mkdir</a:t>
            </a:r>
            <a:r>
              <a:rPr lang="en-US" smtClean="0">
                <a:solidFill>
                  <a:srgbClr val="C00000"/>
                </a:solidFill>
              </a:rPr>
              <a:t> &lt;name&gt;</a:t>
            </a:r>
          </a:p>
          <a:p>
            <a:r>
              <a:rPr lang="en-US" smtClean="0"/>
              <a:t>Change to that subdirectory: </a:t>
            </a:r>
            <a:r>
              <a:rPr lang="en-US" smtClean="0">
                <a:solidFill>
                  <a:srgbClr val="C00000"/>
                </a:solidFill>
              </a:rPr>
              <a:t>cd &lt;name&gt;</a:t>
            </a:r>
          </a:p>
          <a:p>
            <a:r>
              <a:rPr lang="en-US" smtClean="0"/>
              <a:t>Create a file named “about.md”</a:t>
            </a:r>
          </a:p>
          <a:p>
            <a:r>
              <a:rPr lang="en-US" smtClean="0"/>
              <a:t>Write something using </a:t>
            </a:r>
            <a:r>
              <a:rPr lang="en-US" smtClean="0"/>
              <a:t>Markdown (optional)</a:t>
            </a:r>
            <a:endParaRPr lang="en-US" smtClean="0"/>
          </a:p>
          <a:p>
            <a:r>
              <a:rPr lang="en-US" smtClean="0"/>
              <a:t>Using Git: add, commit, push</a:t>
            </a:r>
          </a:p>
          <a:p>
            <a:r>
              <a:rPr lang="en-US" smtClean="0"/>
              <a:t>Create a pull request: “I request that you pull changes from my repo into your repo”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flow for syncing a fork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72200" cy="470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 your “DAT4-students” fork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Files have been added to DAT4-students</a:t>
            </a:r>
          </a:p>
          <a:p>
            <a:r>
              <a:rPr lang="en-US" smtClean="0"/>
              <a:t>Add an “upstream” remote (one-time operation):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remote add upstream &lt;Kevin’s URL&gt;</a:t>
            </a:r>
          </a:p>
          <a:p>
            <a:pPr lvl="1"/>
            <a:r>
              <a:rPr lang="en-US" smtClean="0"/>
              <a:t>Check that it worked: </a:t>
            </a:r>
            <a:r>
              <a:rPr lang="en-US" smtClean="0">
                <a:solidFill>
                  <a:srgbClr val="C00000"/>
                </a:solidFill>
              </a:rPr>
              <a:t>git remote </a:t>
            </a:r>
            <a:r>
              <a:rPr lang="en-US">
                <a:solidFill>
                  <a:srgbClr val="C00000"/>
                </a:solidFill>
              </a:rPr>
              <a:t>-</a:t>
            </a:r>
            <a:r>
              <a:rPr lang="en-US" smtClean="0">
                <a:solidFill>
                  <a:srgbClr val="C00000"/>
                </a:solidFill>
              </a:rPr>
              <a:t>v</a:t>
            </a:r>
          </a:p>
          <a:p>
            <a:r>
              <a:rPr lang="en-US" smtClean="0"/>
              <a:t>Pull the changes from the upstream:</a:t>
            </a:r>
          </a:p>
          <a:p>
            <a:pPr lvl="1"/>
            <a:r>
              <a:rPr lang="en-US" smtClean="0"/>
              <a:t>Like updating your local files from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pull upstream master</a:t>
            </a:r>
          </a:p>
          <a:p>
            <a:pPr lvl="1"/>
            <a:r>
              <a:rPr lang="en-US" smtClean="0"/>
              <a:t>Pull = fetch + merge (basically)</a:t>
            </a:r>
          </a:p>
          <a:p>
            <a:r>
              <a:rPr lang="en-US"/>
              <a:t>Push </a:t>
            </a:r>
            <a:r>
              <a:rPr lang="en-US" smtClean="0"/>
              <a:t>the changes </a:t>
            </a:r>
            <a:r>
              <a:rPr lang="en-US"/>
              <a:t>up to GitHub (optional):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push origin </a:t>
            </a:r>
            <a:r>
              <a:rPr lang="en-US" smtClean="0">
                <a:solidFill>
                  <a:srgbClr val="C00000"/>
                </a:solidFill>
              </a:rPr>
              <a:t>master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Recipe for submitting homework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Navigate to DAT4-students (locally)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pull upstream master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Copy your homework file(s) to your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  <a:r>
              <a:rPr lang="en-US" smtClean="0"/>
              <a:t> or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Create </a:t>
            </a:r>
            <a:r>
              <a:rPr lang="en-US" smtClean="0"/>
              <a:t>GitHub pull </a:t>
            </a:r>
            <a:r>
              <a:rPr lang="en-US" smtClean="0"/>
              <a:t>request </a:t>
            </a:r>
            <a:r>
              <a:rPr lang="en-US" smtClean="0"/>
              <a:t>(from your fork)</a:t>
            </a:r>
          </a:p>
        </p:txBody>
      </p:sp>
    </p:spTree>
    <p:extLst>
      <p:ext uri="{BB962C8B-B14F-4D97-AF65-F5344CB8AC3E}">
        <p14:creationId xmlns:p14="http://schemas.microsoft.com/office/powerpoint/2010/main" val="11580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V. Bonus Content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README)</a:t>
            </a:r>
          </a:p>
          <a:p>
            <a:pPr lvl="1"/>
            <a:r>
              <a:rPr lang="en-US" smtClean="0"/>
              <a:t>Clone to your local machine</a:t>
            </a:r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“.</a:t>
            </a:r>
            <a:r>
              <a:rPr lang="en-US" err="1" smtClean="0"/>
              <a:t>gitignore</a:t>
            </a:r>
            <a:r>
              <a:rPr lang="en-US" smtClean="0"/>
              <a:t>” 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Add one or more files</a:t>
            </a:r>
          </a:p>
          <a:p>
            <a:r>
              <a:rPr lang="en-US" smtClean="0"/>
              <a:t>Supports cloning, forking, commenting, committing</a:t>
            </a:r>
          </a:p>
          <a:p>
            <a:r>
              <a:rPr lang="en-US" smtClean="0"/>
              <a:t>Can be public or secret (not private)</a:t>
            </a:r>
          </a:p>
          <a:p>
            <a:r>
              <a:rPr lang="en-US" smtClean="0"/>
              <a:t>Useful for snippets, embedding, </a:t>
            </a:r>
            <a:r>
              <a:rPr lang="en-US" err="1" smtClean="0"/>
              <a:t>IPython</a:t>
            </a:r>
            <a:r>
              <a:rPr lang="en-US" smtClean="0"/>
              <a:t> </a:t>
            </a:r>
            <a:r>
              <a:rPr lang="en-US" err="1" smtClean="0"/>
              <a:t>nbviewer</a:t>
            </a:r>
            <a:r>
              <a:rPr lang="en-US" smtClean="0"/>
              <a:t>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learn next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Working with branches</a:t>
            </a:r>
          </a:p>
          <a:p>
            <a:r>
              <a:rPr lang="en-US" smtClean="0"/>
              <a:t>Rolling back changes</a:t>
            </a:r>
          </a:p>
          <a:p>
            <a:r>
              <a:rPr lang="en-US" smtClean="0"/>
              <a:t>Resolving merge conflicts</a:t>
            </a:r>
          </a:p>
          <a:p>
            <a:r>
              <a:rPr lang="en-US" smtClean="0"/>
              <a:t>Fixing LF/CRLF issues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Version control is useful when you write code, and data scientists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(“repo”)</a:t>
            </a:r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“GitHub is just Dropbox for Git”</a:t>
            </a:r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can be challenging to learn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Designed (by programmers) for power and flexibility over simplicity</a:t>
            </a:r>
          </a:p>
          <a:p>
            <a:r>
              <a:rPr lang="en-US" smtClean="0"/>
              <a:t>Hard to know if what you did was right</a:t>
            </a:r>
          </a:p>
          <a:p>
            <a:r>
              <a:rPr lang="en-US" smtClean="0"/>
              <a:t>Hard to explore since most actions are “permanent” (in a sense) and can have serious consequences</a:t>
            </a:r>
          </a:p>
          <a:p>
            <a:r>
              <a:rPr lang="en-US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 an account at </a:t>
            </a:r>
            <a:r>
              <a:rPr lang="en-US" smtClean="0">
                <a:hlinkClick r:id="rId2"/>
              </a:rPr>
              <a:t>github.com</a:t>
            </a:r>
            <a:endParaRPr lang="en-US" smtClean="0"/>
          </a:p>
          <a:p>
            <a:r>
              <a:rPr lang="en-US" smtClean="0"/>
              <a:t>There’s nothing to install</a:t>
            </a:r>
          </a:p>
          <a:p>
            <a:pPr lvl="1"/>
            <a:r>
              <a:rPr lang="en-US" smtClean="0"/>
              <a:t>“GitHub </a:t>
            </a:r>
            <a:r>
              <a:rPr lang="en-US"/>
              <a:t>for Windows” </a:t>
            </a:r>
            <a:r>
              <a:rPr lang="en-US" smtClean="0"/>
              <a:t>&amp; </a:t>
            </a:r>
            <a:r>
              <a:rPr lang="en-US"/>
              <a:t>“GitHub for Mac” are GUI clients (alternatives to command line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6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1498</Words>
  <Application>Microsoft Office PowerPoint</Application>
  <PresentationFormat>On-screen Show (4:3)</PresentationFormat>
  <Paragraphs>227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GitHub setup</vt:lpstr>
      <vt:lpstr>Navigating a GitHub repo (1 of 2)</vt:lpstr>
      <vt:lpstr>Navigating a GitHub repo (2 of 2)</vt:lpstr>
      <vt:lpstr>Creating a repo on GitHub</vt:lpstr>
      <vt:lpstr>Basic Markdown</vt:lpstr>
      <vt:lpstr>III. Using Git with GitHub</vt:lpstr>
      <vt:lpstr>Git installation and setup</vt:lpstr>
      <vt:lpstr>Preview of what you’re about to do</vt:lpstr>
      <vt:lpstr>Cloning a GitHub repo</vt:lpstr>
      <vt:lpstr>Checking your remotes</vt:lpstr>
      <vt:lpstr>Making changes, checking your status</vt:lpstr>
      <vt:lpstr>Committing changes</vt:lpstr>
      <vt:lpstr>Pushing to GitHub</vt:lpstr>
      <vt:lpstr>Quick recap of what you’ve done</vt:lpstr>
      <vt:lpstr>Let’s do it again!</vt:lpstr>
      <vt:lpstr>IV. Contributing on GitHub</vt:lpstr>
      <vt:lpstr>Forking a repo on GitHub</vt:lpstr>
      <vt:lpstr>GitHub flow for contributing</vt:lpstr>
      <vt:lpstr>Contribute to DAT4-students</vt:lpstr>
      <vt:lpstr>GitHub flow for syncing a fork</vt:lpstr>
      <vt:lpstr>Sync your “DAT4-students” fork</vt:lpstr>
      <vt:lpstr>Recipe for submitting homework</vt:lpstr>
      <vt:lpstr>V. Bonus Content</vt:lpstr>
      <vt:lpstr>Two ways to initialize Git</vt:lpstr>
      <vt:lpstr>Deleting or moving a repo</vt:lpstr>
      <vt:lpstr>Excluding files from a repo</vt:lpstr>
      <vt:lpstr>Gists: lightweight repos</vt:lpstr>
      <vt:lpstr>Useful to learn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Kevin Markham</cp:lastModifiedBy>
  <cp:revision>147</cp:revision>
  <dcterms:created xsi:type="dcterms:W3CDTF">2006-08-16T00:00:00Z</dcterms:created>
  <dcterms:modified xsi:type="dcterms:W3CDTF">2015-01-08T18:32:41Z</dcterms:modified>
</cp:coreProperties>
</file>