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70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A29A4E-EC2B-7A45-BF68-92F1C9F1BD53}" v="45" dt="2025-01-26T13:22:1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150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DF948-84CE-4246-81E2-FD9ECC1800D5}" type="datetimeFigureOut">
              <a:rPr lang="en-DE" smtClean="0"/>
              <a:t>26.01.25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1531-DC9E-9D41-82B8-3B8CCC4CD41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366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2E70-481F-14ED-F532-43ECC8D7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34FA-18E9-AC95-63DE-6BEF0A0D6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AF3A-3270-BEB1-C3C2-01DD5717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63BF-3B9B-0CC0-D23B-23EFE05E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4A434-5A6D-3958-A5C3-9B2177CE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990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2568-2E27-E110-4A11-A4D03523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DA8C5-0D9B-CD1D-618F-6161A84A9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B052-1838-DA75-E2B1-3779587F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7BA7-54BB-C67D-BE51-6F3DBCA7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9B84-301E-CDD4-899A-53776869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74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D0E0D-8EE4-8103-C5B0-C60CC823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7200-7C5D-D952-F694-5B5B0386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FDE9-D221-5A37-4C31-B13F183C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FAD2-59A9-55CA-93E1-082176D4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E439-5A58-0B24-FE6D-D666AB17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398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0005-37EF-29DE-112B-DDE89496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574E-2723-FF3E-27D9-8FAF7125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0574-B5E4-D500-C81C-08E058E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EA2B-49EB-DAA8-7710-5B7F317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F767-DB9D-493B-2774-01C0CCDA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473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7869-FB04-4A0E-2550-15BAF418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805D8-473A-696A-1BC8-32088615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4732-8D41-0126-399B-0A806ECA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362D-38FA-A9EC-2963-3C74862B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CFCA-6801-0F7A-5138-64AD5615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79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5445-56FF-CF9B-B2B3-0174210E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DEB4-70E4-46B7-63D7-DA32F56C0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9DBA3-D15B-0846-0396-1BDAE773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62B8-A262-5F1B-03AD-442F866D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BCE5-3458-97F6-EFB6-8ED3DFFA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AB425-E962-3E23-22C8-E22ACA9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8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12F5-DA6B-E641-61A7-8370E98E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2977-C3B1-9193-6134-F0A4A792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231ED-7D87-DBF7-A2D1-7F636873D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DCF29-5466-F298-8F88-22E8DD04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72B5F-B588-7FB8-89EB-D252630C6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E5EB4-B7D7-260B-3A1C-393CA440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A20C7-4F42-1FA5-7BC7-B063706F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1E1D4-BAAE-136E-53D0-1091F288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015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3CD8-8D05-A355-CF01-0EF4D4C3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95B5D-4556-7881-12EC-D386B91C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89039-FEDC-2ECE-4F54-126F699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25E31-60B4-1AE6-A842-D9AF6992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341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F4BE4-1531-41B8-AB94-B202AA51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B9308-6D62-3C45-2723-7E7C7731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89362-320A-417A-CCAF-3D333D56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510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D7A-6E8A-AFA8-1722-848A4A26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21FD-1CA2-4404-3C8B-E14333C0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E9CD9-35FD-6A1B-2ED4-137F0A973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FBB9F-D389-597F-39E6-9A74442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F4C5-FB6D-668D-BD66-1DA03B7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92A72-B88B-9597-31DA-E1BFD95D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80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1EFD-4D03-2EAD-3C3B-31C98EE1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E0FD-E584-1445-AA7E-A3B6FED16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8C45D-F5EF-6DDA-7755-7D6C0D7A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4A6B-B5E8-7CFA-043F-E016CB46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9F1E-6F61-CB3B-98C8-329D1F2D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8183-BC51-61F4-07E5-677BD46A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501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0DA2F-5266-9F9C-0530-0C62D365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010D-D403-E33F-D179-41979120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CA51-DFB7-89C7-DD42-2AC06B34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F8D22-EB46-6644-8D92-C58E14003DD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610E-DF6F-2075-1575-9AAC09C1D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7FA3-5E8B-35ED-A64D-2C5549BE0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DDF88-D3FC-B141-8A82-DB292D4FFE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65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43DF3-B79C-532E-113E-6B631E46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CF9EA69A-9AFB-7E6E-19DE-5BEFE146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A0D06FA5-BD51-B027-9E42-2381CF64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71BA4-8D6D-B8B8-D38B-436734FFB731}"/>
              </a:ext>
            </a:extLst>
          </p:cNvPr>
          <p:cNvSpPr txBox="1"/>
          <p:nvPr/>
        </p:nvSpPr>
        <p:spPr>
          <a:xfrm>
            <a:off x="5139616" y="5072361"/>
            <a:ext cx="2406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1" dirty="0">
                <a:solidFill>
                  <a:schemeClr val="bg1"/>
                </a:solidFill>
              </a:rPr>
              <a:t>CAT NAP</a:t>
            </a:r>
          </a:p>
        </p:txBody>
      </p:sp>
    </p:spTree>
    <p:extLst>
      <p:ext uri="{BB962C8B-B14F-4D97-AF65-F5344CB8AC3E}">
        <p14:creationId xmlns:p14="http://schemas.microsoft.com/office/powerpoint/2010/main" val="285902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D9534-A34D-4B76-C2BC-E2F355D3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19B67339-39F2-A6DA-761F-F68088A6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7F3E28E9-F5FC-C77D-EC83-BFF3C4136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73C769B-D2FE-AE73-0E9C-342713272FF3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C63C3-25D6-931C-403E-672D2C26DA80}"/>
              </a:ext>
            </a:extLst>
          </p:cNvPr>
          <p:cNvSpPr txBox="1"/>
          <p:nvPr/>
        </p:nvSpPr>
        <p:spPr>
          <a:xfrm>
            <a:off x="4796144" y="2790929"/>
            <a:ext cx="5391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8000" b="1" baseline="0" dirty="0">
                <a:solidFill>
                  <a:prstClr val="white"/>
                </a:solidFill>
                <a:latin typeface="Aptos" panose="02110004020202020204"/>
              </a:rPr>
              <a:t>19:55</a:t>
            </a:r>
            <a:endParaRPr kumimoji="0" lang="en-DE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588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9A1D-D4C2-C363-DAEA-DAF25EC1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E6A6DA11-CC17-B540-6458-9C9752B7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D1CFCD3E-5F47-AFE5-9E6A-C36D38A71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83D32B5-57C7-CE0D-C87E-10D6D8DB8207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CD2C0-3BFE-5254-AADC-416A043AF76B}"/>
              </a:ext>
            </a:extLst>
          </p:cNvPr>
          <p:cNvSpPr txBox="1"/>
          <p:nvPr/>
        </p:nvSpPr>
        <p:spPr>
          <a:xfrm>
            <a:off x="2997589" y="2397524"/>
            <a:ext cx="6102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WELL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729240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0EE6-28AC-F839-43AC-E287FCF18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293FAA61-553C-AB5C-3FCB-C7233EAF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55CFDB3D-17EA-3221-CCE3-96B10AC0E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FFAF26-1769-3024-3F32-D409ED8D43FF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B7FDC-C834-206C-2CE9-17D9862BA57A}"/>
              </a:ext>
            </a:extLst>
          </p:cNvPr>
          <p:cNvSpPr txBox="1"/>
          <p:nvPr/>
        </p:nvSpPr>
        <p:spPr>
          <a:xfrm>
            <a:off x="2997589" y="1738305"/>
            <a:ext cx="6102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YOU ARE RESTED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8000" b="1" dirty="0">
                <a:solidFill>
                  <a:prstClr val="white"/>
                </a:solidFill>
                <a:latin typeface="Aptos" panose="02110004020202020204"/>
              </a:rPr>
              <a:t>NOW</a:t>
            </a:r>
            <a:r>
              <a:rPr kumimoji="0" lang="en-DE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438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571D7367-CD4D-E5BF-69B0-04E3B7EB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AD192008-D224-B2D6-E9BD-22470939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ED1C81E-ADB3-DE64-7A36-12DB892FFC3B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ED53C-2F41-3177-8B6C-44C529AFB8B7}"/>
              </a:ext>
            </a:extLst>
          </p:cNvPr>
          <p:cNvSpPr txBox="1"/>
          <p:nvPr/>
        </p:nvSpPr>
        <p:spPr>
          <a:xfrm>
            <a:off x="4380214" y="2888476"/>
            <a:ext cx="3336978" cy="1323439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DE" sz="4000" b="1" dirty="0">
                <a:solidFill>
                  <a:schemeClr val="bg1"/>
                </a:solidFill>
              </a:rPr>
              <a:t>READY TO NAP NOW?</a:t>
            </a:r>
          </a:p>
        </p:txBody>
      </p:sp>
    </p:spTree>
    <p:extLst>
      <p:ext uri="{BB962C8B-B14F-4D97-AF65-F5344CB8AC3E}">
        <p14:creationId xmlns:p14="http://schemas.microsoft.com/office/powerpoint/2010/main" val="197371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ADFEC-8534-E0FD-008D-D808B33B4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8599D39C-EE1B-61A8-A000-58B1B084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DD099FEA-5A76-8BF5-E0F7-332E1AFE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8AF7FE9-0DD5-A461-8D8D-075B3DB6E69E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C88A6-D1B2-E6A3-06C0-28FF987B7451}"/>
              </a:ext>
            </a:extLst>
          </p:cNvPr>
          <p:cNvSpPr txBox="1"/>
          <p:nvPr/>
        </p:nvSpPr>
        <p:spPr>
          <a:xfrm>
            <a:off x="3400096" y="3349443"/>
            <a:ext cx="539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10</a:t>
            </a:r>
            <a:r>
              <a:rPr kumimoji="0" lang="en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</a:t>
            </a:r>
            <a:r>
              <a:rPr kumimoji="0" lang="en-DE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  <a:r>
              <a:rPr kumimoji="0" lang="en-DE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20</a:t>
            </a:r>
            <a:r>
              <a:rPr kumimoji="0" lang="en-DE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</a:t>
            </a:r>
            <a:r>
              <a:rPr kumimoji="0" lang="en-DE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        30</a:t>
            </a:r>
            <a:r>
              <a:rPr kumimoji="0" lang="en-DE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</a:t>
            </a:r>
            <a:endParaRPr kumimoji="0" lang="en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68452-B0E4-5A1C-4F3C-0219D1CF0282}"/>
              </a:ext>
            </a:extLst>
          </p:cNvPr>
          <p:cNvSpPr txBox="1"/>
          <p:nvPr/>
        </p:nvSpPr>
        <p:spPr>
          <a:xfrm>
            <a:off x="5255200" y="3349443"/>
            <a:ext cx="1681598" cy="523220"/>
          </a:xfrm>
          <a:prstGeom prst="rect">
            <a:avLst/>
          </a:prstGeom>
          <a:solidFill>
            <a:schemeClr val="bg1">
              <a:alpha val="43714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DB6BF-2615-C214-A7F9-E0B3798E84A0}"/>
              </a:ext>
            </a:extLst>
          </p:cNvPr>
          <p:cNvSpPr txBox="1"/>
          <p:nvPr/>
        </p:nvSpPr>
        <p:spPr>
          <a:xfrm>
            <a:off x="5493940" y="3356572"/>
            <a:ext cx="5391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  <a:r>
              <a:rPr kumimoji="0" lang="en-DE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</a:t>
            </a:r>
            <a:endParaRPr kumimoji="0" lang="en-DE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60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1CCF-B321-FE69-4B1B-C900B983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60D9D515-3745-4543-3489-0423A656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76B6A868-52C9-A664-C9BD-E251596BB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79B76F-B226-2026-DD5A-71C5BA9EC40F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83115-8B8C-535D-C48A-7768A196F93E}"/>
              </a:ext>
            </a:extLst>
          </p:cNvPr>
          <p:cNvSpPr txBox="1"/>
          <p:nvPr/>
        </p:nvSpPr>
        <p:spPr>
          <a:xfrm>
            <a:off x="4796144" y="2790929"/>
            <a:ext cx="5391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8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  <a:r>
              <a:rPr kumimoji="0" lang="en-DE" sz="6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</a:t>
            </a:r>
            <a:endParaRPr kumimoji="0" lang="en-DE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81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05A01-DE08-1B84-6A81-01F2844A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BEDA886D-06C4-0C58-3AFD-F060707A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DED9C5CE-02EB-3247-6E0B-9634081BB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E1497E-502F-B711-772F-569AD6A6CBDA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EF217-6E9E-6C58-93C1-FDDE76B0E985}"/>
              </a:ext>
            </a:extLst>
          </p:cNvPr>
          <p:cNvSpPr txBox="1"/>
          <p:nvPr/>
        </p:nvSpPr>
        <p:spPr>
          <a:xfrm>
            <a:off x="3920416" y="3011647"/>
            <a:ext cx="539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6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LAY DOWN</a:t>
            </a:r>
            <a:endParaRPr kumimoji="0" lang="en-DE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991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8C077-D90B-F81C-0200-6F033C10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1FEED911-F15D-2ECC-6AEA-B5A8AFF3B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B6E10BCB-F5D9-E971-FE08-F5117E6C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A23EF3D-FA94-80C9-BCF3-9A0D771B8265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DEF0F-673E-C857-B45E-AF45ECC020F5}"/>
              </a:ext>
            </a:extLst>
          </p:cNvPr>
          <p:cNvSpPr txBox="1"/>
          <p:nvPr/>
        </p:nvSpPr>
        <p:spPr>
          <a:xfrm>
            <a:off x="3626126" y="2704278"/>
            <a:ext cx="5391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66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TAKE A DEEP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6600" b="1" baseline="0" dirty="0">
                <a:solidFill>
                  <a:prstClr val="white"/>
                </a:solidFill>
                <a:latin typeface="Aptos" panose="02110004020202020204"/>
              </a:rPr>
              <a:t>BREATH</a:t>
            </a:r>
            <a:endParaRPr kumimoji="0" lang="en-DE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406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85053-0A2B-8C41-F218-5B723A285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41F6EA5F-0320-346E-4DDB-A06C683C2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31277E9D-91BF-1F4B-310D-6D8762499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D79BF3-B7D5-433F-A6CE-AC4692EF0E32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47D84-565A-A6D8-B6F7-B751D52ED341}"/>
              </a:ext>
            </a:extLst>
          </p:cNvPr>
          <p:cNvSpPr txBox="1"/>
          <p:nvPr/>
        </p:nvSpPr>
        <p:spPr>
          <a:xfrm>
            <a:off x="3400096" y="2023517"/>
            <a:ext cx="53918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6600" b="1" dirty="0">
                <a:solidFill>
                  <a:prstClr val="white"/>
                </a:solidFill>
                <a:latin typeface="Aptos" panose="02110004020202020204"/>
              </a:rPr>
              <a:t>YOU ARE FEELING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6600" b="1" dirty="0">
                <a:solidFill>
                  <a:prstClr val="white"/>
                </a:solidFill>
                <a:latin typeface="Aptos" panose="02110004020202020204"/>
              </a:rPr>
              <a:t>HEAVY </a:t>
            </a:r>
          </a:p>
        </p:txBody>
      </p:sp>
    </p:spTree>
    <p:extLst>
      <p:ext uri="{BB962C8B-B14F-4D97-AF65-F5344CB8AC3E}">
        <p14:creationId xmlns:p14="http://schemas.microsoft.com/office/powerpoint/2010/main" val="72458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8F64-1EA7-4D14-E06C-FB261D4D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E3EC9771-00CF-F8A5-9C22-CD1206F6C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1CFB1FAE-FA87-8977-7FB8-97CC31298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74A8900-E13E-6DD6-EC1B-268EE1357D77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0A406-1B96-E187-53A1-1CCCB4EF65AD}"/>
              </a:ext>
            </a:extLst>
          </p:cNvPr>
          <p:cNvSpPr txBox="1"/>
          <p:nvPr/>
        </p:nvSpPr>
        <p:spPr>
          <a:xfrm>
            <a:off x="3400096" y="2549034"/>
            <a:ext cx="5391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6600" b="1" dirty="0">
                <a:solidFill>
                  <a:prstClr val="white"/>
                </a:solidFill>
                <a:latin typeface="Aptos" panose="02110004020202020204"/>
              </a:rPr>
              <a:t>READY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6600" b="1" dirty="0">
                <a:solidFill>
                  <a:prstClr val="white"/>
                </a:solidFill>
                <a:latin typeface="Aptos" panose="02110004020202020204"/>
              </a:rPr>
              <a:t>TO NAP </a:t>
            </a:r>
          </a:p>
        </p:txBody>
      </p:sp>
    </p:spTree>
    <p:extLst>
      <p:ext uri="{BB962C8B-B14F-4D97-AF65-F5344CB8AC3E}">
        <p14:creationId xmlns:p14="http://schemas.microsoft.com/office/powerpoint/2010/main" val="352681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4A9E-5426-489E-14C1-A17FAA1D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8,000+ Night Background Stock Illustrations, Royalty-Free ...">
            <a:extLst>
              <a:ext uri="{FF2B5EF4-FFF2-40B4-BE49-F238E27FC236}">
                <a16:creationId xmlns:a16="http://schemas.microsoft.com/office/drawing/2014/main" id="{50E9975D-96E7-481A-E9E9-370D68567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nd &amp; Share on GIPHY">
            <a:extLst>
              <a:ext uri="{FF2B5EF4-FFF2-40B4-BE49-F238E27FC236}">
                <a16:creationId xmlns:a16="http://schemas.microsoft.com/office/drawing/2014/main" id="{5939C130-E47E-D790-F440-2F98B798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26" y="959126"/>
            <a:ext cx="4939748" cy="493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804DCEC-1AC3-D1CF-AFB8-1ABC2C5A2BC8}"/>
              </a:ext>
            </a:extLst>
          </p:cNvPr>
          <p:cNvSpPr/>
          <p:nvPr/>
        </p:nvSpPr>
        <p:spPr>
          <a:xfrm>
            <a:off x="3205655" y="872359"/>
            <a:ext cx="5686097" cy="5160580"/>
          </a:xfrm>
          <a:prstGeom prst="ellipse">
            <a:avLst/>
          </a:prstGeom>
          <a:solidFill>
            <a:schemeClr val="tx1">
              <a:alpha val="5195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DD040-083F-520B-ACD1-FCF172B79824}"/>
              </a:ext>
            </a:extLst>
          </p:cNvPr>
          <p:cNvSpPr txBox="1"/>
          <p:nvPr/>
        </p:nvSpPr>
        <p:spPr>
          <a:xfrm>
            <a:off x="3400096" y="2898651"/>
            <a:ext cx="5391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sz="6600" b="1" dirty="0">
                <a:solidFill>
                  <a:prstClr val="white"/>
                </a:solidFill>
                <a:latin typeface="Aptos" panose="02110004020202020204"/>
              </a:rPr>
              <a:t>ENJOY</a:t>
            </a:r>
          </a:p>
        </p:txBody>
      </p:sp>
    </p:spTree>
    <p:extLst>
      <p:ext uri="{BB962C8B-B14F-4D97-AF65-F5344CB8AC3E}">
        <p14:creationId xmlns:p14="http://schemas.microsoft.com/office/powerpoint/2010/main" val="11450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c3ba50a-93e8-411f-aceb-87183474575f}" enabled="1" method="Privilege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35</Words>
  <Application>Microsoft Macintosh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Turcus, John</dc:creator>
  <cp:lastModifiedBy>John Bones</cp:lastModifiedBy>
  <cp:revision>2</cp:revision>
  <dcterms:created xsi:type="dcterms:W3CDTF">2025-01-23T13:16:17Z</dcterms:created>
  <dcterms:modified xsi:type="dcterms:W3CDTF">2025-01-26T13:26:20Z</dcterms:modified>
</cp:coreProperties>
</file>