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4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3D41B-EFD8-4E37-9BB5-004FCD3F50BC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12C49-AEA2-4824-9742-7D4FE01ED9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12C49-AEA2-4824-9742-7D4FE01ED965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812B2B-6BC1-4A85-AB3C-AB1605715632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3FF529-96CA-4AC5-B867-84813F029D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26" r:id="rId2"/>
    <p:sldLayoutId id="2147484527" r:id="rId3"/>
    <p:sldLayoutId id="2147484528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4" r:id="rId10"/>
    <p:sldLayoutId id="214748453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4290"/>
            <a:ext cx="8305800" cy="1000132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lgerian" pitchFamily="82" charset="0"/>
              </a:rPr>
              <a:t>R</a:t>
            </a:r>
            <a:r>
              <a:rPr sz="5400" smtClean="0">
                <a:latin typeface="Algerian" pitchFamily="82" charset="0"/>
              </a:rPr>
              <a:t>ock paper scissor game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rockpap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571612"/>
            <a:ext cx="8541931" cy="40719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15074" y="5929330"/>
            <a:ext cx="2928927" cy="9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Submitted by : </a:t>
            </a:r>
            <a:r>
              <a:rPr lang="en-US" sz="2000" b="1" dirty="0" err="1" smtClean="0">
                <a:solidFill>
                  <a:schemeClr val="tx1"/>
                </a:solidFill>
              </a:rPr>
              <a:t>Rakshit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929330"/>
            <a:ext cx="3071803" cy="928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Submitted to :</a:t>
            </a:r>
            <a:r>
              <a:rPr lang="en-US" sz="2000" b="1" dirty="0" err="1" smtClean="0">
                <a:solidFill>
                  <a:schemeClr val="tx1"/>
                </a:solidFill>
              </a:rPr>
              <a:t>Dr.Gurpreet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S</a:t>
            </a:r>
            <a:r>
              <a:rPr lang="en-US" sz="2000" b="1" dirty="0" smtClean="0">
                <a:solidFill>
                  <a:schemeClr val="tx1"/>
                </a:solidFill>
              </a:rPr>
              <a:t>ingh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5"/>
            <a:ext cx="8229600" cy="928694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Algerian" pitchFamily="82" charset="0"/>
              </a:rPr>
              <a:t>          </a:t>
            </a:r>
            <a:r>
              <a:rPr lang="en-US" sz="6000" dirty="0" smtClean="0">
                <a:latin typeface="Algerian" pitchFamily="82" charset="0"/>
              </a:rPr>
              <a:t>introduction</a:t>
            </a:r>
            <a:r>
              <a:rPr lang="en-US" sz="5400" dirty="0" smtClean="0">
                <a:latin typeface="Algerian" pitchFamily="82" charset="0"/>
              </a:rPr>
              <a:t> </a:t>
            </a:r>
            <a:endParaRPr lang="en-US" sz="5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61011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The Rock,paper &amp; Scissors game illustrate the basic principle of an adaptive artificial intelligence technology .The system learns to identify pattern of a person’s  behaviour by analyzing their decision strategies in order to predict future behaviour.</a:t>
            </a:r>
          </a:p>
          <a:p>
            <a:pPr>
              <a:buClr>
                <a:srgbClr val="7030A0"/>
              </a:buClr>
              <a:buNone/>
            </a:pP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So we have prepared a program that is exactly alike the rock,paper &amp; scissors where it takes input from the user and the program itself becomes the other player.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3"/>
            <a:ext cx="8229600" cy="1347046"/>
          </a:xfrm>
        </p:spPr>
        <p:txBody>
          <a:bodyPr/>
          <a:lstStyle/>
          <a:p>
            <a:r>
              <a:rPr lang="en-US" dirty="0" smtClean="0"/>
              <a:t>                </a:t>
            </a:r>
            <a:r>
              <a:rPr lang="en-US" dirty="0" smtClean="0">
                <a:latin typeface="Algerian" pitchFamily="82" charset="0"/>
              </a:rPr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Take user  input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Make the computer choose</a:t>
            </a:r>
          </a:p>
          <a:p>
            <a:pPr>
              <a:buClr>
                <a:srgbClr val="7030A0"/>
              </a:buClr>
              <a:buNone/>
            </a:pPr>
            <a:endParaRPr lang="en-US" sz="2800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Determine the winner</a:t>
            </a:r>
          </a:p>
          <a:p>
            <a:pPr>
              <a:buClr>
                <a:srgbClr val="7030A0"/>
              </a:buClr>
              <a:buNone/>
            </a:pPr>
            <a:endParaRPr lang="en-US" sz="2800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Play several game in a row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Algerian" pitchFamily="82" charset="0"/>
              </a:rPr>
              <a:t>Functions of python used in this project are :-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WHILE LOOP</a:t>
            </a:r>
          </a:p>
          <a:p>
            <a:pPr>
              <a:buClr>
                <a:srgbClr val="7030A0"/>
              </a:buClr>
              <a:buNone/>
            </a:pP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INPUT FUNCTION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BREAK FUNCTION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CONTINUE  FUNCTION</a:t>
            </a:r>
          </a:p>
          <a:p>
            <a:pPr>
              <a:buClr>
                <a:srgbClr val="7030A0"/>
              </a:buClr>
              <a:buNone/>
            </a:pP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IF,ELIF AND ELSE FUNCTION 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dirty="0" smtClean="0">
                <a:latin typeface="Algerian" pitchFamily="82" charset="0"/>
              </a:rPr>
              <a:t>some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It’s easier for a computer to work with numbers.</a:t>
            </a:r>
          </a:p>
          <a:p>
            <a:pPr>
              <a:buClr>
                <a:srgbClr val="7030A0"/>
              </a:buClr>
              <a:buNone/>
            </a:pPr>
            <a:endParaRPr lang="en-US" sz="2800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For this program ,the computer will assign a number to each choice.</a:t>
            </a:r>
          </a:p>
          <a:p>
            <a:pPr>
              <a:buClr>
                <a:srgbClr val="7030A0"/>
              </a:buClr>
            </a:pPr>
            <a:r>
              <a:rPr lang="en-US" sz="2800" dirty="0" smtClean="0"/>
              <a:t>Rock=0</a:t>
            </a:r>
          </a:p>
          <a:p>
            <a:pPr>
              <a:buClr>
                <a:srgbClr val="7030A0"/>
              </a:buClr>
            </a:pPr>
            <a:r>
              <a:rPr lang="en-US" sz="2800" dirty="0" smtClean="0"/>
              <a:t>Paper=1</a:t>
            </a:r>
          </a:p>
          <a:p>
            <a:pPr>
              <a:buClr>
                <a:srgbClr val="7030A0"/>
              </a:buClr>
            </a:pPr>
            <a:r>
              <a:rPr lang="en-US" sz="2800" dirty="0" smtClean="0"/>
              <a:t>Scissors=2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To choose the winner you have to compare the computer’s choice with the player’s choice.</a:t>
            </a:r>
          </a:p>
          <a:p>
            <a:pPr>
              <a:buClr>
                <a:srgbClr val="7030A0"/>
              </a:buClr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 How </a:t>
            </a:r>
            <a:r>
              <a:rPr lang="en-US" sz="4800" dirty="0" smtClean="0">
                <a:latin typeface="Algerian" pitchFamily="82" charset="0"/>
              </a:rPr>
              <a:t>to decide the winner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If  player 1 chooses rock…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endParaRPr lang="en-US" sz="4000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If computer chooses rock it’s a tie.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If computer chooses  scissors ,then player 1 wins because rock smashes scissors.</a:t>
            </a:r>
          </a:p>
          <a:p>
            <a:pPr>
              <a:buClr>
                <a:srgbClr val="7030A0"/>
              </a:buClr>
              <a:buNone/>
            </a:pPr>
            <a:endParaRPr lang="en-US" sz="2800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sz="2800" dirty="0" smtClean="0"/>
              <a:t>If computer chooses paper then computer wins because paper covers back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itchFamily="82" charset="0"/>
              </a:rPr>
              <a:t>         CONCLUSION</a:t>
            </a:r>
            <a:r>
              <a:rPr lang="en-US" dirty="0" smtClean="0">
                <a:latin typeface="Algerian" pitchFamily="82" charset="0"/>
              </a:rPr>
              <a:t>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The end strategy of a simple Rock ,Paper and Scissors game is to be random and fast. Statistically ,each attack will tend to occur just as frequently as another given that each is equally effective.</a:t>
            </a:r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endParaRPr lang="en-US" dirty="0" smtClean="0"/>
          </a:p>
          <a:p>
            <a:pPr>
              <a:buClr>
                <a:srgbClr val="7030A0"/>
              </a:buClr>
              <a:buFont typeface="Wingdings" pitchFamily="2" charset="2"/>
              <a:buChar char="Ø"/>
            </a:pPr>
            <a:r>
              <a:rPr lang="en-US" dirty="0" smtClean="0"/>
              <a:t>So,this  was an easy and fun way to create a rock paper scissors game. It is customizable ,as per a developer’s personal preference. Not just rock paper scissors ,but many more games can be developed easily in python using various tools and libraries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221</TotalTime>
  <Words>307</Words>
  <Application>Microsoft Office PowerPoint</Application>
  <PresentationFormat>On-screen Show (4:3)</PresentationFormat>
  <Paragraphs>47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Rock paper scissor game</vt:lpstr>
      <vt:lpstr>          introduction </vt:lpstr>
      <vt:lpstr>                algorithm</vt:lpstr>
      <vt:lpstr>Functions of python used in this project are :-</vt:lpstr>
      <vt:lpstr>         some information </vt:lpstr>
      <vt:lpstr> How to decide the winner </vt:lpstr>
      <vt:lpstr>         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Rock,paper,scissor game</dc:title>
  <dc:creator>Acer</dc:creator>
  <cp:lastModifiedBy>Admin</cp:lastModifiedBy>
  <cp:revision>26</cp:revision>
  <dcterms:created xsi:type="dcterms:W3CDTF">2022-12-14T05:06:32Z</dcterms:created>
  <dcterms:modified xsi:type="dcterms:W3CDTF">2022-12-23T03:02:19Z</dcterms:modified>
</cp:coreProperties>
</file>