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8F77-55EF-1EF9-A2D1-BCEC956A9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9BC9-9F9E-1B18-D4FA-EFB2B5F7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537F-4969-874B-F16F-3BF713E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374E-8AD9-5DE6-CDE7-DA2EC872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67AD-1BFF-FC4E-5A66-FE8199E5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E559-884F-5BB5-EF4E-04DE35C4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55DB-B9F6-E00B-7336-F79D12DE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25BA-8F90-AD29-22E1-25507A0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C4E1-2DD9-78F2-95FA-6C5552F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41E6-806F-0712-7506-A5423A6A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6252-7308-87E6-4232-6EB308449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343F-AC41-0BAE-2FD4-0D719C72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DF59-2D0B-3E26-3346-B33541FE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B0AB-64C2-B3C5-F1C2-5C9FDFB8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2B54-DE08-3E13-8A10-EC343713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F903-993B-710C-75D3-38EB86D7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3F54-9513-E2E5-3461-0FAEFCC6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B0D8-BA61-4BF5-67E3-32464544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777E-DF11-CD9C-050F-9A92D8E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3895-AE3A-B397-5EF2-F87BC51D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5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FF28-796E-43D6-69D7-45A535B5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1097-08C5-D4F3-1FBA-DDF69696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3ADC-5D55-4235-7B8A-FB5766E6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080-2FFA-4ECA-03F7-CC54D5E6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82A1-6CA3-79BF-71C0-61BA9D3C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AF4-FD66-EEFF-147C-92AC7AA2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9FDE-3532-4F19-A099-5A28CEAF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B6281-086F-510D-D33F-077F5C77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E7DF-9E90-C4C8-6624-35943BE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0DDF-A4BA-5077-E0F8-6F418C1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F2FD-E4DE-8D15-4B94-BC34C3B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3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B506-2468-6257-9D58-9B3381E7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0142-1FA2-B36A-FDAA-34AE7EEC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871C4-D166-68E6-796A-68867102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4C16E-2BEB-9B90-50A3-8CD4607D5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ADD04-2B72-6D37-5753-9A6B568FC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E97CA-E6BC-A372-60FE-59E59288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891-5101-9045-4BC3-F299C5BA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48ED-6A4E-AA7B-EB9F-EA3F95E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4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A73D-5465-A6D4-DDCE-B13D6B7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44569-AB4F-A4C4-3103-393C27E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2548-0E35-C8AF-9226-32590DB5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4DA4-AA84-6015-8EB3-E490523C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8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75F0-6F9C-BD51-E609-864BC99D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F0A05-70FF-5A55-3DB2-669B5945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280B-9B42-3C4A-FE8E-977BA616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4D0E-8930-33BA-8BA0-665EE26B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8E31-AC7D-D13E-150F-2EA981D6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E99F-5E91-6283-5756-BCBCC471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BC9F-8564-2D4F-1530-37A509DE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3522-B9BE-3D98-905F-3EEF016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00DE5-F374-F3B5-A582-BE840D5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D34-5447-2D14-3FD9-5DEE02E2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F9812-C8A5-0AE7-DA44-62988C72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7313F-201F-763F-AA39-6E939B694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F41CB-9A1A-E95E-FA22-83BE218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DA4C-FB97-C969-A617-07674E0F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C12C-06FB-48B1-5CF0-344D5502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9D042-578A-A84D-5D45-B087F5C1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B3FC-B67F-4669-5914-9D18D065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84D2-F7E1-F14F-B908-A78D8C3DB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9A24-7EF8-FB71-76D3-31B5CF06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F54B-9A62-EAD0-8853-3C6C10C48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76ED-4F5D-4B5C-615B-AE7274F2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Problem Statement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78EA-7CB2-2E9B-82B8-B2052BBC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47323" cy="245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Intensive Care Units (ICUs) are critical for the care of patients with severe and life-threatening illnesses or injuries. Continuous monitoring and timely intervention are essential to ensure patient safety and improve outcomes. However, the increasing demand for ICU services, coupled with a shortage of specialized healthcare professionals, poses significant challenges.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systems have emerged as a solution, enabling remote monitoring and management of ICU patients. While existing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systems primarily rely on traditional monitoring devices, there is a need for more advanced solutions that can provide comprehensive and real-time insights into patient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0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A65F-6075-468C-B065-38A53C03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Unique Idea Brief (Solution</a:t>
            </a:r>
            <a:r>
              <a:rPr lang="en-IN" sz="1800" b="1" kern="0" dirty="0">
                <a:solidFill>
                  <a:srgbClr val="000000"/>
                </a:solidFill>
                <a:effectLst/>
                <a:latin typeface="Arial-BoldMT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6708-6778-E7FC-AF27-366DA0A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High-Definition Video Monitoring: Utilize high-definition cameras to capture real-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video of ICU patients, providing a comprehensive view of patient activities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conditions.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Deep Learning Models: Develop and train deep learning models to analyze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video data and detect critical patient movements and anomalies, such as bed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exits, abnormal postures, and signs of distress.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Real-Time Alerts: Implement a real-time alert system to notify healthcare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professionals of detected anomalies, enabling timely interventions.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Seamless Integration: Ensure the system integrates seamlessly with existing </a:t>
            </a:r>
            <a:endParaRPr lang="en-US" dirty="0"/>
          </a:p>
          <a:p>
            <a:pPr marL="0" indent="0">
              <a:buNone/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infrastructure, including vital signs monitors and medical devices, to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a holistic view of patient conditions.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User-Friendly Interface: Design an intuitive user interface that displays real-time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and alerts, facilitating quick and informed decision-making by healthcare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EEF0-B597-9434-3B06-E197E00D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Features Offered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4BE3-25ED-E8A2-F8B1-51AF55C8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High-Definition Video Monitoring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Advanced Deep Learning Models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Real-Time Alert System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Seamless Integration with Existing Systems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User-Friendly Interface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Secure Data Handling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Scalable Architecture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Comprehensive Analytics and Reporting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Enhanced Communication Tools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Continuous Learning and Improvement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Redundancy and Reliability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C58B-CB79-BDDA-932C-BA1FCD9A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 err="1">
                <a:solidFill>
                  <a:srgbClr val="000000"/>
                </a:solidFill>
                <a:effectLst/>
                <a:latin typeface="Arial-BoldMT"/>
              </a:rPr>
              <a:t>Processflow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7119-9175-42AD-04E1-0B194207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31" y="152001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1. Video Capture:    - Install cameras in ICU rooms to capture video feeds of patients.    - Ensure cameras are securely connected to the monitoring system.</a:t>
            </a:r>
          </a:p>
          <a:p>
            <a:pPr marL="0" indent="0">
              <a:buNone/>
            </a:pPr>
            <a:r>
              <a:rPr lang="en-IN" dirty="0"/>
              <a:t>2. Video Processing:    - Feed video streams into the monitoring system.    - Apply computer vision techniques to detect and track patients, objects, and activities.    - Extract relevant features and data from video feeds.</a:t>
            </a:r>
          </a:p>
          <a:p>
            <a:pPr marL="0" indent="0">
              <a:buNone/>
            </a:pPr>
            <a:r>
              <a:rPr lang="en-IN" dirty="0"/>
              <a:t>3. Data Analysis:    - </a:t>
            </a:r>
            <a:r>
              <a:rPr lang="en-IN" dirty="0" err="1"/>
              <a:t>Analyze</a:t>
            </a:r>
            <a:r>
              <a:rPr lang="en-IN" dirty="0"/>
              <a:t> extracted data using machine learning algorithms to detect anomalies and potential health issues.    - Identify trends and patterns in patient </a:t>
            </a:r>
            <a:r>
              <a:rPr lang="en-IN" dirty="0" err="1"/>
              <a:t>behavior</a:t>
            </a:r>
            <a:r>
              <a:rPr lang="en-IN" dirty="0"/>
              <a:t> and vital signs.</a:t>
            </a:r>
          </a:p>
          <a:p>
            <a:pPr marL="0" indent="0">
              <a:buNone/>
            </a:pPr>
            <a:r>
              <a:rPr lang="en-IN" dirty="0"/>
              <a:t>4. Alert Generation:    - Trigger alerts and notifications to healthcare professionals based on detected anomalies and potential health issues.    - Prioritize alerts based on severity and urgency.</a:t>
            </a:r>
          </a:p>
          <a:p>
            <a:pPr marL="0" indent="0">
              <a:buNone/>
            </a:pPr>
            <a:r>
              <a:rPr lang="en-IN" dirty="0"/>
              <a:t>5. Remote Monitoring:    - Allow remote access to video feeds and patient data for healthcare professionals.    - Enable real-time monitoring and consultation.</a:t>
            </a:r>
          </a:p>
          <a:p>
            <a:pPr marL="0" indent="0">
              <a:buNone/>
            </a:pPr>
            <a:r>
              <a:rPr lang="en-IN" dirty="0"/>
              <a:t>6. Data Storage:    - Store video feeds, extracted data, and analysis results securely.    - Ensure data privacy and compliance with regulations.</a:t>
            </a:r>
          </a:p>
          <a:p>
            <a:pPr marL="0" indent="0">
              <a:buNone/>
            </a:pPr>
            <a:r>
              <a:rPr lang="en-IN" dirty="0"/>
              <a:t>7. System Maintenance:    - Regularly update and maintain the monitoring system.    - Ensure system reliability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9350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52DE-7F9C-649D-A628-51A9DD4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Architecture Diagram</a:t>
            </a:r>
            <a:endParaRPr lang="en-IN" sz="28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139502C-784A-D7E4-1AEF-9F7DE9F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0" y="1380535"/>
            <a:ext cx="10268662" cy="5025243"/>
          </a:xfrm>
        </p:spPr>
      </p:pic>
    </p:spTree>
    <p:extLst>
      <p:ext uri="{BB962C8B-B14F-4D97-AF65-F5344CB8AC3E}">
        <p14:creationId xmlns:p14="http://schemas.microsoft.com/office/powerpoint/2010/main" val="378078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A20E-8F5B-92A6-C10E-41A7FE7E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62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Technologies</a:t>
            </a:r>
            <a:r>
              <a:rPr lang="en-IN" sz="2800" b="1" kern="0" dirty="0">
                <a:solidFill>
                  <a:srgbClr val="000000"/>
                </a:solidFill>
                <a:effectLst/>
                <a:latin typeface="Arial-BoldMT,Bold"/>
              </a:rPr>
              <a:t> </a:t>
            </a:r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used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8EBF-86B3-4827-6956-F6D366E6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Video Processing: OpenCV,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FFmpeg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Deep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Learning:TensorFlow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Hardware:High-Definition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Cameras,Medical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Sensors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Data Transmission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Networking:Secure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Sockets Layer (SSL), Wi-Fi and Ethernet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Real-Time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Processing:GStreamer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Data Storage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Management:SQL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Databases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Cloud Services: Amazon Web Services (AWS)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User Interface and Interaction: React.js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Security: OAuth2.0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Communication: WebRTC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Analytics and Reporting: Apache Kafka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7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C568-7A2B-92F2-479B-E1538605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Team members and contribution: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C15E-430C-FDEA-5FB3-9D73FAA2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Team Leader: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Rakshit.V.D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Members: 1.Niranjan Kadechur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2.Siddaling.G.M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project is obediently completed with the contribution of team members ,but also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few cases where individuals worked hard for a particular work such as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1.Rakshit have worked on the resource related to coding and algorithms and to present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working of project.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Niranjan and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Siddaling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worked on the report and studied the whole project given a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presentation in report.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89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7044-4A9D-E7E8-0436-DC0104C7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Conclusion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4689-CB0C-A8E0-7777-D3549355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The development of an innovative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monitoring system integrating video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processing and deep learning technologies represents a significant advancement in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remote patient care. This system addresses critical challenges faced by traditional 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systems, such as limited monitoring capabilities, resource constraints, data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overload, and integration complexity.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Through the implementation of this innovative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monitoring system, we aim to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revolutionize remote patient monitoring, reduce the workload on healthcare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professionals, and ultimately enhance the quality of care provided to critically ill patients.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9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Problem Statement</vt:lpstr>
      <vt:lpstr>Unique Idea Brief (Solution)</vt:lpstr>
      <vt:lpstr>Features Offered</vt:lpstr>
      <vt:lpstr>Processflow</vt:lpstr>
      <vt:lpstr>Architecture Diagram</vt:lpstr>
      <vt:lpstr>Technologies used</vt:lpstr>
      <vt:lpstr>Team members and contribution: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Niranjan Kadechur</dc:creator>
  <cp:lastModifiedBy>Niranjan Kadechur</cp:lastModifiedBy>
  <cp:revision>3</cp:revision>
  <dcterms:created xsi:type="dcterms:W3CDTF">2024-07-09T05:07:27Z</dcterms:created>
  <dcterms:modified xsi:type="dcterms:W3CDTF">2024-07-14T17:22:38Z</dcterms:modified>
</cp:coreProperties>
</file>