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 id="2147483651" r:id="rId3"/>
  </p:sldMasterIdLst>
  <p:notesMasterIdLst>
    <p:notesMasterId r:id="rId38"/>
  </p:notesMasterIdLst>
  <p:sldIdLst>
    <p:sldId id="256" r:id="rId4"/>
    <p:sldId id="257" r:id="rId5"/>
    <p:sldId id="258" r:id="rId6"/>
    <p:sldId id="259" r:id="rId7"/>
    <p:sldId id="260" r:id="rId8"/>
    <p:sldId id="261" r:id="rId9"/>
    <p:sldId id="269" r:id="rId10"/>
    <p:sldId id="292" r:id="rId11"/>
    <p:sldId id="263" r:id="rId12"/>
    <p:sldId id="264" r:id="rId13"/>
    <p:sldId id="288" r:id="rId14"/>
    <p:sldId id="289" r:id="rId15"/>
    <p:sldId id="291" r:id="rId16"/>
    <p:sldId id="290" r:id="rId17"/>
    <p:sldId id="265" r:id="rId18"/>
    <p:sldId id="270" r:id="rId19"/>
    <p:sldId id="271" r:id="rId20"/>
    <p:sldId id="272" r:id="rId21"/>
    <p:sldId id="273" r:id="rId22"/>
    <p:sldId id="274" r:id="rId23"/>
    <p:sldId id="279" r:id="rId24"/>
    <p:sldId id="275" r:id="rId25"/>
    <p:sldId id="277" r:id="rId26"/>
    <p:sldId id="280" r:id="rId27"/>
    <p:sldId id="276" r:id="rId28"/>
    <p:sldId id="286" r:id="rId29"/>
    <p:sldId id="287" r:id="rId30"/>
    <p:sldId id="282" r:id="rId31"/>
    <p:sldId id="283" r:id="rId32"/>
    <p:sldId id="284" r:id="rId33"/>
    <p:sldId id="285" r:id="rId34"/>
    <p:sldId id="266" r:id="rId35"/>
    <p:sldId id="267" r:id="rId36"/>
    <p:sldId id="268" r:id="rId37"/>
  </p:sldIdLst>
  <p:sldSz cx="12192000" cy="6858000"/>
  <p:notesSz cx="6858000" cy="9144000"/>
  <p:defaultTextStyle>
    <a:defPPr>
      <a:defRPr lang="en-US"/>
    </a:defPPr>
    <a:lvl1pPr algn="l"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457200" algn="l"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914400" algn="l"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1371600" algn="l"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1828800" algn="l"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eyush Pal Singh" initials="PPS" lastIdx="1" clrIdx="0">
    <p:extLst>
      <p:ext uri="{19B8F6BF-5375-455C-9EA6-DF929625EA0E}">
        <p15:presenceInfo xmlns:p15="http://schemas.microsoft.com/office/powerpoint/2012/main" userId="50f96215c871d3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54"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ommentAuthors" Target="commentAuthor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69024EC-E334-E4C0-CD93-268C679C4310}"/>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2" name="Rectangle 2">
            <a:extLst>
              <a:ext uri="{FF2B5EF4-FFF2-40B4-BE49-F238E27FC236}">
                <a16:creationId xmlns:a16="http://schemas.microsoft.com/office/drawing/2014/main" id="{551B0458-D872-23DE-39CA-2FE0F5B9CE63}"/>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Tree>
    <p:extLst>
      <p:ext uri="{BB962C8B-B14F-4D97-AF65-F5344CB8AC3E}">
        <p14:creationId xmlns:p14="http://schemas.microsoft.com/office/powerpoint/2010/main" val="1634665708"/>
      </p:ext>
    </p:extLst>
  </p:cSld>
  <p:clrMap bg1="lt1" tx1="dk1" bg2="lt2" tx2="dk2" accent1="accent1" accent2="accent2" accent3="accent3" accent4="accent4" accent5="accent5" accent6="accent6" hlink="hlink" folHlink="folHlink"/>
  <p:notesStyle>
    <a:lvl1pPr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2286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4572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6858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914400" algn="l"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1A54-A2AC-EB65-6BA4-2B552125F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46B0C6-34FA-098D-00EB-AFA42C28F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98AA35F4-CC6C-E627-1E81-29771C6CDD9A}"/>
              </a:ext>
            </a:extLst>
          </p:cNvPr>
          <p:cNvSpPr>
            <a:spLocks noGrp="1"/>
          </p:cNvSpPr>
          <p:nvPr>
            <p:ph type="sldNum" sz="quarter" idx="10"/>
          </p:nvPr>
        </p:nvSpPr>
        <p:spPr/>
        <p:txBody>
          <a:bodyPr/>
          <a:lstStyle>
            <a:lvl1pPr>
              <a:defRPr/>
            </a:lvl1pPr>
          </a:lstStyle>
          <a:p>
            <a:fld id="{9E03B46F-17CF-46C2-948F-830CED41D291}" type="slidenum">
              <a:rPr lang="en-US" altLang="en-US"/>
              <a:pPr/>
              <a:t>‹#›</a:t>
            </a:fld>
            <a:endParaRPr lang="en-US" altLang="en-US"/>
          </a:p>
        </p:txBody>
      </p:sp>
    </p:spTree>
    <p:extLst>
      <p:ext uri="{BB962C8B-B14F-4D97-AF65-F5344CB8AC3E}">
        <p14:creationId xmlns:p14="http://schemas.microsoft.com/office/powerpoint/2010/main" val="337763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701E-FAE7-2FA9-6FFB-799225FE5E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316532-7FE8-92B7-0B1B-F679FF947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6CBE0FA-F030-09A2-9DAB-6FCCC81EA9EE}"/>
              </a:ext>
            </a:extLst>
          </p:cNvPr>
          <p:cNvSpPr>
            <a:spLocks noGrp="1"/>
          </p:cNvSpPr>
          <p:nvPr>
            <p:ph type="sldNum" sz="quarter" idx="10"/>
          </p:nvPr>
        </p:nvSpPr>
        <p:spPr/>
        <p:txBody>
          <a:bodyPr/>
          <a:lstStyle>
            <a:lvl1pPr>
              <a:defRPr/>
            </a:lvl1pPr>
          </a:lstStyle>
          <a:p>
            <a:fld id="{7E0A0FEB-BA20-48A9-B6E4-8AD0550BC507}" type="slidenum">
              <a:rPr lang="en-US" altLang="en-US"/>
              <a:pPr/>
              <a:t>‹#›</a:t>
            </a:fld>
            <a:endParaRPr lang="en-US" altLang="en-US"/>
          </a:p>
        </p:txBody>
      </p:sp>
    </p:spTree>
    <p:extLst>
      <p:ext uri="{BB962C8B-B14F-4D97-AF65-F5344CB8AC3E}">
        <p14:creationId xmlns:p14="http://schemas.microsoft.com/office/powerpoint/2010/main" val="374960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962F0-A98B-FD74-C5AD-E06E8A058204}"/>
              </a:ext>
            </a:extLst>
          </p:cNvPr>
          <p:cNvSpPr>
            <a:spLocks noGrp="1"/>
          </p:cNvSpPr>
          <p:nvPr>
            <p:ph type="title" orient="vert"/>
          </p:nvPr>
        </p:nvSpPr>
        <p:spPr>
          <a:xfrm>
            <a:off x="8839200" y="90488"/>
            <a:ext cx="2743200" cy="67675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42656-6D15-895E-0136-3CF2301E02F8}"/>
              </a:ext>
            </a:extLst>
          </p:cNvPr>
          <p:cNvSpPr>
            <a:spLocks noGrp="1"/>
          </p:cNvSpPr>
          <p:nvPr>
            <p:ph type="body" orient="vert" idx="1"/>
          </p:nvPr>
        </p:nvSpPr>
        <p:spPr>
          <a:xfrm>
            <a:off x="609600" y="90488"/>
            <a:ext cx="8077200" cy="6767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6889FB6-A817-4A7C-6768-10BA51B39497}"/>
              </a:ext>
            </a:extLst>
          </p:cNvPr>
          <p:cNvSpPr>
            <a:spLocks noGrp="1"/>
          </p:cNvSpPr>
          <p:nvPr>
            <p:ph type="sldNum" sz="quarter" idx="10"/>
          </p:nvPr>
        </p:nvSpPr>
        <p:spPr/>
        <p:txBody>
          <a:bodyPr/>
          <a:lstStyle>
            <a:lvl1pPr>
              <a:defRPr/>
            </a:lvl1pPr>
          </a:lstStyle>
          <a:p>
            <a:fld id="{306058C1-C759-497E-A446-DB3F6966B93A}" type="slidenum">
              <a:rPr lang="en-US" altLang="en-US"/>
              <a:pPr/>
              <a:t>‹#›</a:t>
            </a:fld>
            <a:endParaRPr lang="en-US" altLang="en-US"/>
          </a:p>
        </p:txBody>
      </p:sp>
    </p:spTree>
    <p:extLst>
      <p:ext uri="{BB962C8B-B14F-4D97-AF65-F5344CB8AC3E}">
        <p14:creationId xmlns:p14="http://schemas.microsoft.com/office/powerpoint/2010/main" val="55195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9963-8ADC-02F9-96D4-9723F8A4AA44}"/>
              </a:ext>
            </a:extLst>
          </p:cNvPr>
          <p:cNvSpPr>
            <a:spLocks noGrp="1"/>
          </p:cNvSpPr>
          <p:nvPr>
            <p:ph type="ctrTitle"/>
          </p:nvPr>
        </p:nvSpPr>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55066-40F6-385F-473F-3656C43F6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8BF83112-1E67-404A-8A24-F1FC1916F5E4}"/>
              </a:ext>
            </a:extLst>
          </p:cNvPr>
          <p:cNvSpPr>
            <a:spLocks noGrp="1"/>
          </p:cNvSpPr>
          <p:nvPr>
            <p:ph type="sldNum" sz="quarter" idx="10"/>
          </p:nvPr>
        </p:nvSpPr>
        <p:spPr/>
        <p:txBody>
          <a:bodyPr/>
          <a:lstStyle>
            <a:lvl1pPr>
              <a:defRPr/>
            </a:lvl1pPr>
          </a:lstStyle>
          <a:p>
            <a:fld id="{CBA4449B-BA6C-4F61-9375-F98AE8418827}" type="slidenum">
              <a:rPr lang="en-US" altLang="en-US"/>
              <a:pPr/>
              <a:t>‹#›</a:t>
            </a:fld>
            <a:endParaRPr lang="en-US" altLang="en-US"/>
          </a:p>
        </p:txBody>
      </p:sp>
    </p:spTree>
    <p:extLst>
      <p:ext uri="{BB962C8B-B14F-4D97-AF65-F5344CB8AC3E}">
        <p14:creationId xmlns:p14="http://schemas.microsoft.com/office/powerpoint/2010/main" val="1224036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B649-7BC6-E919-55F7-F8BC7AC5B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ED697-9DD7-36E2-2D75-A988EB90B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4B70B94-BDE3-DAC6-47BC-2780B8399E0E}"/>
              </a:ext>
            </a:extLst>
          </p:cNvPr>
          <p:cNvSpPr>
            <a:spLocks noGrp="1"/>
          </p:cNvSpPr>
          <p:nvPr>
            <p:ph type="sldNum" sz="quarter" idx="10"/>
          </p:nvPr>
        </p:nvSpPr>
        <p:spPr/>
        <p:txBody>
          <a:bodyPr/>
          <a:lstStyle>
            <a:lvl1pPr>
              <a:defRPr/>
            </a:lvl1pPr>
          </a:lstStyle>
          <a:p>
            <a:fld id="{C5CEC679-2F78-4814-89D8-0FB10743F635}" type="slidenum">
              <a:rPr lang="en-US" altLang="en-US"/>
              <a:pPr/>
              <a:t>‹#›</a:t>
            </a:fld>
            <a:endParaRPr lang="en-US" altLang="en-US"/>
          </a:p>
        </p:txBody>
      </p:sp>
    </p:spTree>
    <p:extLst>
      <p:ext uri="{BB962C8B-B14F-4D97-AF65-F5344CB8AC3E}">
        <p14:creationId xmlns:p14="http://schemas.microsoft.com/office/powerpoint/2010/main" val="668299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B8DF-04F3-FE66-32C6-D953F52C3829}"/>
              </a:ext>
            </a:extLst>
          </p:cNvPr>
          <p:cNvSpPr>
            <a:spLocks noGrp="1"/>
          </p:cNvSpPr>
          <p:nvPr>
            <p:ph type="title"/>
          </p:nvPr>
        </p:nvSpPr>
        <p:spPr>
          <a:xfrm>
            <a:off x="831850" y="1709738"/>
            <a:ext cx="105156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2CCA3-E53D-F14C-4368-15F6FAC2A7A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441C80A3-9DC0-72CD-3C6D-1A422098BBAF}"/>
              </a:ext>
            </a:extLst>
          </p:cNvPr>
          <p:cNvSpPr>
            <a:spLocks noGrp="1"/>
          </p:cNvSpPr>
          <p:nvPr>
            <p:ph type="sldNum" sz="quarter" idx="10"/>
          </p:nvPr>
        </p:nvSpPr>
        <p:spPr/>
        <p:txBody>
          <a:bodyPr/>
          <a:lstStyle>
            <a:lvl1pPr>
              <a:defRPr/>
            </a:lvl1pPr>
          </a:lstStyle>
          <a:p>
            <a:fld id="{9B950A3D-190F-4EA1-B5B3-4CC77F412F41}" type="slidenum">
              <a:rPr lang="en-US" altLang="en-US"/>
              <a:pPr/>
              <a:t>‹#›</a:t>
            </a:fld>
            <a:endParaRPr lang="en-US" altLang="en-US"/>
          </a:p>
        </p:txBody>
      </p:sp>
    </p:spTree>
    <p:extLst>
      <p:ext uri="{BB962C8B-B14F-4D97-AF65-F5344CB8AC3E}">
        <p14:creationId xmlns:p14="http://schemas.microsoft.com/office/powerpoint/2010/main" val="3017331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92E6-B8F6-3E23-6E66-2D3D201D5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1B2DD-6BAA-755F-2D2D-741B4C256686}"/>
              </a:ext>
            </a:extLst>
          </p:cNvPr>
          <p:cNvSpPr>
            <a:spLocks noGrp="1"/>
          </p:cNvSpPr>
          <p:nvPr>
            <p:ph sz="half" idx="1"/>
          </p:nvPr>
        </p:nvSpPr>
        <p:spPr>
          <a:xfrm>
            <a:off x="1524000" y="3602038"/>
            <a:ext cx="4495800" cy="165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B0C9AB-84BD-A302-0756-3AE4728EEB0F}"/>
              </a:ext>
            </a:extLst>
          </p:cNvPr>
          <p:cNvSpPr>
            <a:spLocks noGrp="1"/>
          </p:cNvSpPr>
          <p:nvPr>
            <p:ph sz="half" idx="2"/>
          </p:nvPr>
        </p:nvSpPr>
        <p:spPr>
          <a:xfrm>
            <a:off x="6172200" y="3602038"/>
            <a:ext cx="4495800" cy="165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AA832E84-4C3D-D3A3-4524-9CCE9DEC00EA}"/>
              </a:ext>
            </a:extLst>
          </p:cNvPr>
          <p:cNvSpPr>
            <a:spLocks noGrp="1"/>
          </p:cNvSpPr>
          <p:nvPr>
            <p:ph type="sldNum" sz="quarter" idx="10"/>
          </p:nvPr>
        </p:nvSpPr>
        <p:spPr/>
        <p:txBody>
          <a:bodyPr/>
          <a:lstStyle>
            <a:lvl1pPr>
              <a:defRPr/>
            </a:lvl1pPr>
          </a:lstStyle>
          <a:p>
            <a:fld id="{799CCB87-91CF-483D-AD50-7621958D1765}" type="slidenum">
              <a:rPr lang="en-US" altLang="en-US"/>
              <a:pPr/>
              <a:t>‹#›</a:t>
            </a:fld>
            <a:endParaRPr lang="en-US" altLang="en-US"/>
          </a:p>
        </p:txBody>
      </p:sp>
    </p:spTree>
    <p:extLst>
      <p:ext uri="{BB962C8B-B14F-4D97-AF65-F5344CB8AC3E}">
        <p14:creationId xmlns:p14="http://schemas.microsoft.com/office/powerpoint/2010/main" val="583918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BE71-4D12-47F7-7721-A376CFF27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8A7FB4-E562-7C74-07F0-E4E9D65DD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10A98-CB39-954C-FE99-639D103DEC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AA04F-6DFB-3D96-B861-391DED0F1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969BC4-3A0C-BB2A-2D4E-2E4B49BDA6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3B76580-4B64-1269-F590-D752FB8C4F53}"/>
              </a:ext>
            </a:extLst>
          </p:cNvPr>
          <p:cNvSpPr>
            <a:spLocks noGrp="1"/>
          </p:cNvSpPr>
          <p:nvPr>
            <p:ph type="sldNum" sz="quarter" idx="10"/>
          </p:nvPr>
        </p:nvSpPr>
        <p:spPr/>
        <p:txBody>
          <a:bodyPr/>
          <a:lstStyle>
            <a:lvl1pPr>
              <a:defRPr/>
            </a:lvl1pPr>
          </a:lstStyle>
          <a:p>
            <a:fld id="{841F7952-DE58-4F0B-9A34-A4494207E163}" type="slidenum">
              <a:rPr lang="en-US" altLang="en-US"/>
              <a:pPr/>
              <a:t>‹#›</a:t>
            </a:fld>
            <a:endParaRPr lang="en-US" altLang="en-US"/>
          </a:p>
        </p:txBody>
      </p:sp>
    </p:spTree>
    <p:extLst>
      <p:ext uri="{BB962C8B-B14F-4D97-AF65-F5344CB8AC3E}">
        <p14:creationId xmlns:p14="http://schemas.microsoft.com/office/powerpoint/2010/main" val="3111609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67F6-AD68-7BD1-CC65-B5A917BCC01C}"/>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8121930-2CE0-D635-59AB-3EA4FEA490E2}"/>
              </a:ext>
            </a:extLst>
          </p:cNvPr>
          <p:cNvSpPr>
            <a:spLocks noGrp="1"/>
          </p:cNvSpPr>
          <p:nvPr>
            <p:ph type="sldNum" sz="quarter" idx="10"/>
          </p:nvPr>
        </p:nvSpPr>
        <p:spPr/>
        <p:txBody>
          <a:bodyPr/>
          <a:lstStyle>
            <a:lvl1pPr>
              <a:defRPr/>
            </a:lvl1pPr>
          </a:lstStyle>
          <a:p>
            <a:fld id="{E5069854-BFB1-4C67-B381-7B951780EDCA}" type="slidenum">
              <a:rPr lang="en-US" altLang="en-US"/>
              <a:pPr/>
              <a:t>‹#›</a:t>
            </a:fld>
            <a:endParaRPr lang="en-US" altLang="en-US"/>
          </a:p>
        </p:txBody>
      </p:sp>
    </p:spTree>
    <p:extLst>
      <p:ext uri="{BB962C8B-B14F-4D97-AF65-F5344CB8AC3E}">
        <p14:creationId xmlns:p14="http://schemas.microsoft.com/office/powerpoint/2010/main" val="837802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3E32F1-C00E-FE34-E676-0BA0D1FE731C}"/>
              </a:ext>
            </a:extLst>
          </p:cNvPr>
          <p:cNvSpPr>
            <a:spLocks noGrp="1"/>
          </p:cNvSpPr>
          <p:nvPr>
            <p:ph type="sldNum" sz="quarter" idx="10"/>
          </p:nvPr>
        </p:nvSpPr>
        <p:spPr/>
        <p:txBody>
          <a:bodyPr/>
          <a:lstStyle>
            <a:lvl1pPr>
              <a:defRPr/>
            </a:lvl1pPr>
          </a:lstStyle>
          <a:p>
            <a:fld id="{4B5E844B-E0D4-496F-A50A-736D96752CE3}" type="slidenum">
              <a:rPr lang="en-US" altLang="en-US"/>
              <a:pPr/>
              <a:t>‹#›</a:t>
            </a:fld>
            <a:endParaRPr lang="en-US" altLang="en-US"/>
          </a:p>
        </p:txBody>
      </p:sp>
    </p:spTree>
    <p:extLst>
      <p:ext uri="{BB962C8B-B14F-4D97-AF65-F5344CB8AC3E}">
        <p14:creationId xmlns:p14="http://schemas.microsoft.com/office/powerpoint/2010/main" val="3774414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56F6-BA17-5C37-7670-CD2259CA3A10}"/>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F237DD-771B-7C21-1FEF-722AB526F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0B8573-10EE-E1D2-264A-A7DFCB7AE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D94E35E-1C1B-0A41-3BE2-A9B2F68C27A1}"/>
              </a:ext>
            </a:extLst>
          </p:cNvPr>
          <p:cNvSpPr>
            <a:spLocks noGrp="1"/>
          </p:cNvSpPr>
          <p:nvPr>
            <p:ph type="sldNum" sz="quarter" idx="10"/>
          </p:nvPr>
        </p:nvSpPr>
        <p:spPr/>
        <p:txBody>
          <a:bodyPr/>
          <a:lstStyle>
            <a:lvl1pPr>
              <a:defRPr/>
            </a:lvl1pPr>
          </a:lstStyle>
          <a:p>
            <a:fld id="{E7F941B2-4258-41AD-BEF3-F5DDDA1D2F80}" type="slidenum">
              <a:rPr lang="en-US" altLang="en-US"/>
              <a:pPr/>
              <a:t>‹#›</a:t>
            </a:fld>
            <a:endParaRPr lang="en-US" altLang="en-US"/>
          </a:p>
        </p:txBody>
      </p:sp>
    </p:spTree>
    <p:extLst>
      <p:ext uri="{BB962C8B-B14F-4D97-AF65-F5344CB8AC3E}">
        <p14:creationId xmlns:p14="http://schemas.microsoft.com/office/powerpoint/2010/main" val="18011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31C9-E738-F8EB-D57D-5622AB5E6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820B5-964F-1B1F-D009-BDD8AE0F9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9965902-4B30-CB8A-16CE-C7BF038D62B5}"/>
              </a:ext>
            </a:extLst>
          </p:cNvPr>
          <p:cNvSpPr>
            <a:spLocks noGrp="1"/>
          </p:cNvSpPr>
          <p:nvPr>
            <p:ph type="sldNum" sz="quarter" idx="10"/>
          </p:nvPr>
        </p:nvSpPr>
        <p:spPr/>
        <p:txBody>
          <a:bodyPr/>
          <a:lstStyle>
            <a:lvl1pPr>
              <a:defRPr/>
            </a:lvl1pPr>
          </a:lstStyle>
          <a:p>
            <a:fld id="{D5CBC13C-F2B0-4C78-8BB0-5077E0F9ED81}" type="slidenum">
              <a:rPr lang="en-US" altLang="en-US"/>
              <a:pPr/>
              <a:t>‹#›</a:t>
            </a:fld>
            <a:endParaRPr lang="en-US" altLang="en-US"/>
          </a:p>
        </p:txBody>
      </p:sp>
    </p:spTree>
    <p:extLst>
      <p:ext uri="{BB962C8B-B14F-4D97-AF65-F5344CB8AC3E}">
        <p14:creationId xmlns:p14="http://schemas.microsoft.com/office/powerpoint/2010/main" val="4170051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BA60-FBF6-F85B-7E20-F91D8EED90A3}"/>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B21418-BFC0-F1B9-0ECE-FBBC5D9E6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C7DAA5-6BCF-2C29-6E1B-ED1E23129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FF57321-8AA5-2082-E2AA-5E82A3888CD0}"/>
              </a:ext>
            </a:extLst>
          </p:cNvPr>
          <p:cNvSpPr>
            <a:spLocks noGrp="1"/>
          </p:cNvSpPr>
          <p:nvPr>
            <p:ph type="sldNum" sz="quarter" idx="10"/>
          </p:nvPr>
        </p:nvSpPr>
        <p:spPr/>
        <p:txBody>
          <a:bodyPr/>
          <a:lstStyle>
            <a:lvl1pPr>
              <a:defRPr/>
            </a:lvl1pPr>
          </a:lstStyle>
          <a:p>
            <a:fld id="{6D3381D0-1087-47AC-9E03-D7422EF22E4E}" type="slidenum">
              <a:rPr lang="en-US" altLang="en-US"/>
              <a:pPr/>
              <a:t>‹#›</a:t>
            </a:fld>
            <a:endParaRPr lang="en-US" altLang="en-US"/>
          </a:p>
        </p:txBody>
      </p:sp>
    </p:spTree>
    <p:extLst>
      <p:ext uri="{BB962C8B-B14F-4D97-AF65-F5344CB8AC3E}">
        <p14:creationId xmlns:p14="http://schemas.microsoft.com/office/powerpoint/2010/main" val="1085216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BA6E-8363-E595-06B0-EB819AEB3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6B51F8-467B-E10C-3F83-D16BE4BD3F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EA67C63-02BE-8360-654B-D58BA0B984B6}"/>
              </a:ext>
            </a:extLst>
          </p:cNvPr>
          <p:cNvSpPr>
            <a:spLocks noGrp="1"/>
          </p:cNvSpPr>
          <p:nvPr>
            <p:ph type="sldNum" sz="quarter" idx="10"/>
          </p:nvPr>
        </p:nvSpPr>
        <p:spPr/>
        <p:txBody>
          <a:bodyPr/>
          <a:lstStyle>
            <a:lvl1pPr>
              <a:defRPr/>
            </a:lvl1pPr>
          </a:lstStyle>
          <a:p>
            <a:fld id="{91D52DDD-143F-4BC5-85BA-714626ACEB6E}" type="slidenum">
              <a:rPr lang="en-US" altLang="en-US"/>
              <a:pPr/>
              <a:t>‹#›</a:t>
            </a:fld>
            <a:endParaRPr lang="en-US" altLang="en-US"/>
          </a:p>
        </p:txBody>
      </p:sp>
    </p:spTree>
    <p:extLst>
      <p:ext uri="{BB962C8B-B14F-4D97-AF65-F5344CB8AC3E}">
        <p14:creationId xmlns:p14="http://schemas.microsoft.com/office/powerpoint/2010/main" val="193973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50BCE9-E459-7BC8-0EA5-769165FC9724}"/>
              </a:ext>
            </a:extLst>
          </p:cNvPr>
          <p:cNvSpPr>
            <a:spLocks noGrp="1"/>
          </p:cNvSpPr>
          <p:nvPr>
            <p:ph type="title" orient="vert"/>
          </p:nvPr>
        </p:nvSpPr>
        <p:spPr>
          <a:xfrm>
            <a:off x="8382000" y="1122363"/>
            <a:ext cx="2286000" cy="41338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148A0C-1E9D-5C63-9DB3-AB6F7194E86C}"/>
              </a:ext>
            </a:extLst>
          </p:cNvPr>
          <p:cNvSpPr>
            <a:spLocks noGrp="1"/>
          </p:cNvSpPr>
          <p:nvPr>
            <p:ph type="body" orient="vert" idx="1"/>
          </p:nvPr>
        </p:nvSpPr>
        <p:spPr>
          <a:xfrm>
            <a:off x="1524000" y="1122363"/>
            <a:ext cx="6705600" cy="4133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20FDE29-FB09-B5B2-D5D3-037691FD737C}"/>
              </a:ext>
            </a:extLst>
          </p:cNvPr>
          <p:cNvSpPr>
            <a:spLocks noGrp="1"/>
          </p:cNvSpPr>
          <p:nvPr>
            <p:ph type="sldNum" sz="quarter" idx="10"/>
          </p:nvPr>
        </p:nvSpPr>
        <p:spPr/>
        <p:txBody>
          <a:bodyPr/>
          <a:lstStyle>
            <a:lvl1pPr>
              <a:defRPr/>
            </a:lvl1pPr>
          </a:lstStyle>
          <a:p>
            <a:fld id="{B36CD718-B5E1-4CAE-9769-913FAC0142F6}" type="slidenum">
              <a:rPr lang="en-US" altLang="en-US"/>
              <a:pPr/>
              <a:t>‹#›</a:t>
            </a:fld>
            <a:endParaRPr lang="en-US" altLang="en-US"/>
          </a:p>
        </p:txBody>
      </p:sp>
    </p:spTree>
    <p:extLst>
      <p:ext uri="{BB962C8B-B14F-4D97-AF65-F5344CB8AC3E}">
        <p14:creationId xmlns:p14="http://schemas.microsoft.com/office/powerpoint/2010/main" val="32839629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90BC-9285-1D0D-7056-BD18EEC8C24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D2D631-404E-29B0-341A-FA320F81FC1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AFF5E622-4B04-222B-7964-B946DF159694}"/>
              </a:ext>
            </a:extLst>
          </p:cNvPr>
          <p:cNvSpPr>
            <a:spLocks noGrp="1"/>
          </p:cNvSpPr>
          <p:nvPr>
            <p:ph type="sldNum" sz="quarter" idx="10"/>
          </p:nvPr>
        </p:nvSpPr>
        <p:spPr/>
        <p:txBody>
          <a:bodyPr/>
          <a:lstStyle>
            <a:lvl1pPr>
              <a:defRPr/>
            </a:lvl1pPr>
          </a:lstStyle>
          <a:p>
            <a:fld id="{D4D71E7B-2516-46AC-866D-B4229D0BCA1B}" type="slidenum">
              <a:rPr lang="en-US" altLang="en-US"/>
              <a:pPr/>
              <a:t>‹#›</a:t>
            </a:fld>
            <a:endParaRPr lang="en-US" altLang="en-US"/>
          </a:p>
        </p:txBody>
      </p:sp>
    </p:spTree>
    <p:extLst>
      <p:ext uri="{BB962C8B-B14F-4D97-AF65-F5344CB8AC3E}">
        <p14:creationId xmlns:p14="http://schemas.microsoft.com/office/powerpoint/2010/main" val="710123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7634-472E-24B4-2889-202A6B27404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AE0D8BD-13C9-D230-F042-5D4909B7C0C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8F1094F-3AC6-AFF1-3D9B-880F2C65C39A}"/>
              </a:ext>
            </a:extLst>
          </p:cNvPr>
          <p:cNvSpPr>
            <a:spLocks noGrp="1"/>
          </p:cNvSpPr>
          <p:nvPr>
            <p:ph type="sldNum" sz="quarter" idx="10"/>
          </p:nvPr>
        </p:nvSpPr>
        <p:spPr/>
        <p:txBody>
          <a:bodyPr/>
          <a:lstStyle>
            <a:lvl1pPr>
              <a:defRPr/>
            </a:lvl1pPr>
          </a:lstStyle>
          <a:p>
            <a:fld id="{22B28671-B34A-4C5F-97B7-A74E22857F20}" type="slidenum">
              <a:rPr lang="en-US" altLang="en-US"/>
              <a:pPr/>
              <a:t>‹#›</a:t>
            </a:fld>
            <a:endParaRPr lang="en-US" altLang="en-US"/>
          </a:p>
        </p:txBody>
      </p:sp>
    </p:spTree>
    <p:extLst>
      <p:ext uri="{BB962C8B-B14F-4D97-AF65-F5344CB8AC3E}">
        <p14:creationId xmlns:p14="http://schemas.microsoft.com/office/powerpoint/2010/main" val="2550808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FD74-70F4-3F5D-EF9B-B436702CC08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3D2601-2681-06BE-18D7-6702B4E81605}"/>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94312E62-F1E0-1966-8D89-A2BFE1D85E11}"/>
              </a:ext>
            </a:extLst>
          </p:cNvPr>
          <p:cNvSpPr>
            <a:spLocks noGrp="1"/>
          </p:cNvSpPr>
          <p:nvPr>
            <p:ph type="sldNum" sz="quarter" idx="10"/>
          </p:nvPr>
        </p:nvSpPr>
        <p:spPr/>
        <p:txBody>
          <a:bodyPr/>
          <a:lstStyle>
            <a:lvl1pPr>
              <a:defRPr/>
            </a:lvl1pPr>
          </a:lstStyle>
          <a:p>
            <a:fld id="{92186B70-4F3C-4A3E-8869-2B1DEEA8DFC5}" type="slidenum">
              <a:rPr lang="en-US" altLang="en-US"/>
              <a:pPr/>
              <a:t>‹#›</a:t>
            </a:fld>
            <a:endParaRPr lang="en-US" altLang="en-US"/>
          </a:p>
        </p:txBody>
      </p:sp>
    </p:spTree>
    <p:extLst>
      <p:ext uri="{BB962C8B-B14F-4D97-AF65-F5344CB8AC3E}">
        <p14:creationId xmlns:p14="http://schemas.microsoft.com/office/powerpoint/2010/main" val="14763065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DFD9-A73A-4F01-17CA-4475854DDB4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34D320E-2344-C40D-0808-CFBF53B876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EF735C-4F9B-019C-9F51-56B6E17FC9A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71AB2129-2D4C-D253-80E3-7696765DCB67}"/>
              </a:ext>
            </a:extLst>
          </p:cNvPr>
          <p:cNvSpPr>
            <a:spLocks noGrp="1"/>
          </p:cNvSpPr>
          <p:nvPr>
            <p:ph type="sldNum" sz="quarter" idx="10"/>
          </p:nvPr>
        </p:nvSpPr>
        <p:spPr/>
        <p:txBody>
          <a:bodyPr/>
          <a:lstStyle>
            <a:lvl1pPr>
              <a:defRPr/>
            </a:lvl1pPr>
          </a:lstStyle>
          <a:p>
            <a:fld id="{2352B3CA-7E4B-45ED-A757-0A28669D8489}" type="slidenum">
              <a:rPr lang="en-US" altLang="en-US"/>
              <a:pPr/>
              <a:t>‹#›</a:t>
            </a:fld>
            <a:endParaRPr lang="en-US" altLang="en-US"/>
          </a:p>
        </p:txBody>
      </p:sp>
    </p:spTree>
    <p:extLst>
      <p:ext uri="{BB962C8B-B14F-4D97-AF65-F5344CB8AC3E}">
        <p14:creationId xmlns:p14="http://schemas.microsoft.com/office/powerpoint/2010/main" val="2149678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A9E7-F310-3DDD-2C4E-6B7A0A71FBD7}"/>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B137D3-A622-AC27-6413-48DEDCE7C7A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76DDEE-C78E-A793-1B24-20FD9D19C261}"/>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0173C-D227-8E07-B447-FF0A0832CE3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1BBCE-3ABF-6110-650C-24FC146471F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1468F34-2F6E-7118-FD35-26241EB0CC8F}"/>
              </a:ext>
            </a:extLst>
          </p:cNvPr>
          <p:cNvSpPr>
            <a:spLocks noGrp="1"/>
          </p:cNvSpPr>
          <p:nvPr>
            <p:ph type="sldNum" sz="quarter" idx="10"/>
          </p:nvPr>
        </p:nvSpPr>
        <p:spPr/>
        <p:txBody>
          <a:bodyPr/>
          <a:lstStyle>
            <a:lvl1pPr>
              <a:defRPr/>
            </a:lvl1pPr>
          </a:lstStyle>
          <a:p>
            <a:fld id="{EE0C66C8-FB17-4227-A433-B446BDD2C9B5}" type="slidenum">
              <a:rPr lang="en-US" altLang="en-US"/>
              <a:pPr/>
              <a:t>‹#›</a:t>
            </a:fld>
            <a:endParaRPr lang="en-US" altLang="en-US"/>
          </a:p>
        </p:txBody>
      </p:sp>
    </p:spTree>
    <p:extLst>
      <p:ext uri="{BB962C8B-B14F-4D97-AF65-F5344CB8AC3E}">
        <p14:creationId xmlns:p14="http://schemas.microsoft.com/office/powerpoint/2010/main" val="974172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C840-9ECD-FC38-FF66-9AE7ABB1AB6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BC844A-C797-8CF0-CD38-28C5F4E435D7}"/>
              </a:ext>
            </a:extLst>
          </p:cNvPr>
          <p:cNvSpPr>
            <a:spLocks noGrp="1"/>
          </p:cNvSpPr>
          <p:nvPr>
            <p:ph type="sldNum" sz="quarter" idx="10"/>
          </p:nvPr>
        </p:nvSpPr>
        <p:spPr/>
        <p:txBody>
          <a:bodyPr/>
          <a:lstStyle>
            <a:lvl1pPr>
              <a:defRPr/>
            </a:lvl1pPr>
          </a:lstStyle>
          <a:p>
            <a:fld id="{03F18A3F-0A7E-4719-9FDF-0F167383AFDF}" type="slidenum">
              <a:rPr lang="en-US" altLang="en-US"/>
              <a:pPr/>
              <a:t>‹#›</a:t>
            </a:fld>
            <a:endParaRPr lang="en-US" altLang="en-US"/>
          </a:p>
        </p:txBody>
      </p:sp>
    </p:spTree>
    <p:extLst>
      <p:ext uri="{BB962C8B-B14F-4D97-AF65-F5344CB8AC3E}">
        <p14:creationId xmlns:p14="http://schemas.microsoft.com/office/powerpoint/2010/main" val="1208364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85621D-A415-58A3-8A07-C5BD084CCDF1}"/>
              </a:ext>
            </a:extLst>
          </p:cNvPr>
          <p:cNvSpPr>
            <a:spLocks noGrp="1"/>
          </p:cNvSpPr>
          <p:nvPr>
            <p:ph type="sldNum" sz="quarter" idx="10"/>
          </p:nvPr>
        </p:nvSpPr>
        <p:spPr/>
        <p:txBody>
          <a:bodyPr/>
          <a:lstStyle>
            <a:lvl1pPr>
              <a:defRPr/>
            </a:lvl1pPr>
          </a:lstStyle>
          <a:p>
            <a:fld id="{4CB967EB-B674-4EA5-8177-D7DC373CD580}" type="slidenum">
              <a:rPr lang="en-US" altLang="en-US"/>
              <a:pPr/>
              <a:t>‹#›</a:t>
            </a:fld>
            <a:endParaRPr lang="en-US" altLang="en-US"/>
          </a:p>
        </p:txBody>
      </p:sp>
    </p:spTree>
    <p:extLst>
      <p:ext uri="{BB962C8B-B14F-4D97-AF65-F5344CB8AC3E}">
        <p14:creationId xmlns:p14="http://schemas.microsoft.com/office/powerpoint/2010/main" val="149062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A960-CCA8-04E5-B01F-DB7D72AA2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B9735-D51B-4F12-CB41-2052EB32494E}"/>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A3B0F5C-6C98-DA25-F10C-46459F689E90}"/>
              </a:ext>
            </a:extLst>
          </p:cNvPr>
          <p:cNvSpPr>
            <a:spLocks noGrp="1"/>
          </p:cNvSpPr>
          <p:nvPr>
            <p:ph type="sldNum" sz="quarter" idx="10"/>
          </p:nvPr>
        </p:nvSpPr>
        <p:spPr/>
        <p:txBody>
          <a:bodyPr/>
          <a:lstStyle>
            <a:lvl1pPr>
              <a:defRPr/>
            </a:lvl1pPr>
          </a:lstStyle>
          <a:p>
            <a:fld id="{D9B899A1-393F-4F56-B2C6-174DE5FA68DD}" type="slidenum">
              <a:rPr lang="en-US" altLang="en-US"/>
              <a:pPr/>
              <a:t>‹#›</a:t>
            </a:fld>
            <a:endParaRPr lang="en-US" altLang="en-US"/>
          </a:p>
        </p:txBody>
      </p:sp>
    </p:spTree>
    <p:extLst>
      <p:ext uri="{BB962C8B-B14F-4D97-AF65-F5344CB8AC3E}">
        <p14:creationId xmlns:p14="http://schemas.microsoft.com/office/powerpoint/2010/main" val="421141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0751-32B1-533D-FC30-F70746D70E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F572C-17B0-A03D-BF7F-C0B2436B09F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694C6D-6F6C-4F9C-1496-41FD29ED54A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0F493C4B-21C7-3B32-AEEB-537FD860A8E2}"/>
              </a:ext>
            </a:extLst>
          </p:cNvPr>
          <p:cNvSpPr>
            <a:spLocks noGrp="1"/>
          </p:cNvSpPr>
          <p:nvPr>
            <p:ph type="sldNum" sz="quarter" idx="10"/>
          </p:nvPr>
        </p:nvSpPr>
        <p:spPr/>
        <p:txBody>
          <a:bodyPr/>
          <a:lstStyle>
            <a:lvl1pPr>
              <a:defRPr/>
            </a:lvl1pPr>
          </a:lstStyle>
          <a:p>
            <a:fld id="{A7A92065-62F8-43B9-8B20-A34DFD1803D0}" type="slidenum">
              <a:rPr lang="en-US" altLang="en-US"/>
              <a:pPr/>
              <a:t>‹#›</a:t>
            </a:fld>
            <a:endParaRPr lang="en-US" altLang="en-US"/>
          </a:p>
        </p:txBody>
      </p:sp>
    </p:spTree>
    <p:extLst>
      <p:ext uri="{BB962C8B-B14F-4D97-AF65-F5344CB8AC3E}">
        <p14:creationId xmlns:p14="http://schemas.microsoft.com/office/powerpoint/2010/main" val="25200423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191F-7969-2CE4-91C2-9E4C605583C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9FC56-1631-BD0A-D89C-22C485E7E97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41FEC1-8FB0-9F31-6A9D-45DFEC845E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85F33F8-5AA8-B2D1-4A69-A4808D0F8439}"/>
              </a:ext>
            </a:extLst>
          </p:cNvPr>
          <p:cNvSpPr>
            <a:spLocks noGrp="1"/>
          </p:cNvSpPr>
          <p:nvPr>
            <p:ph type="sldNum" sz="quarter" idx="10"/>
          </p:nvPr>
        </p:nvSpPr>
        <p:spPr/>
        <p:txBody>
          <a:bodyPr/>
          <a:lstStyle>
            <a:lvl1pPr>
              <a:defRPr/>
            </a:lvl1pPr>
          </a:lstStyle>
          <a:p>
            <a:fld id="{BFB1C7DA-8879-4B56-8407-5F8BADABEAF1}" type="slidenum">
              <a:rPr lang="en-US" altLang="en-US"/>
              <a:pPr/>
              <a:t>‹#›</a:t>
            </a:fld>
            <a:endParaRPr lang="en-US" altLang="en-US"/>
          </a:p>
        </p:txBody>
      </p:sp>
    </p:spTree>
    <p:extLst>
      <p:ext uri="{BB962C8B-B14F-4D97-AF65-F5344CB8AC3E}">
        <p14:creationId xmlns:p14="http://schemas.microsoft.com/office/powerpoint/2010/main" val="2994462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B522-E937-8B8C-A2DF-07FA950B8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334E15-52FD-E018-680F-EEBC2783AA9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4ED6908-F94F-1D3D-1D0F-DE8ED26F7849}"/>
              </a:ext>
            </a:extLst>
          </p:cNvPr>
          <p:cNvSpPr>
            <a:spLocks noGrp="1"/>
          </p:cNvSpPr>
          <p:nvPr>
            <p:ph type="sldNum" sz="quarter" idx="10"/>
          </p:nvPr>
        </p:nvSpPr>
        <p:spPr/>
        <p:txBody>
          <a:bodyPr/>
          <a:lstStyle>
            <a:lvl1pPr>
              <a:defRPr/>
            </a:lvl1pPr>
          </a:lstStyle>
          <a:p>
            <a:fld id="{CDE72C33-0E94-48CB-898A-F7A8BEBFF272}" type="slidenum">
              <a:rPr lang="en-US" altLang="en-US"/>
              <a:pPr/>
              <a:t>‹#›</a:t>
            </a:fld>
            <a:endParaRPr lang="en-US" altLang="en-US"/>
          </a:p>
        </p:txBody>
      </p:sp>
    </p:spTree>
    <p:extLst>
      <p:ext uri="{BB962C8B-B14F-4D97-AF65-F5344CB8AC3E}">
        <p14:creationId xmlns:p14="http://schemas.microsoft.com/office/powerpoint/2010/main" val="3137793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D6960-7399-E566-D90E-9A9E64F18B8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C0A457-E5D1-A585-D6B8-613468A0727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6F4148D-B9D8-73AB-924B-BA0814CF06A1}"/>
              </a:ext>
            </a:extLst>
          </p:cNvPr>
          <p:cNvSpPr>
            <a:spLocks noGrp="1"/>
          </p:cNvSpPr>
          <p:nvPr>
            <p:ph type="sldNum" sz="quarter" idx="10"/>
          </p:nvPr>
        </p:nvSpPr>
        <p:spPr/>
        <p:txBody>
          <a:bodyPr/>
          <a:lstStyle>
            <a:lvl1pPr>
              <a:defRPr/>
            </a:lvl1pPr>
          </a:lstStyle>
          <a:p>
            <a:fld id="{E8D54FFE-8CC5-46A9-A6D5-B3BD27D2DD32}" type="slidenum">
              <a:rPr lang="en-US" altLang="en-US"/>
              <a:pPr/>
              <a:t>‹#›</a:t>
            </a:fld>
            <a:endParaRPr lang="en-US" altLang="en-US"/>
          </a:p>
        </p:txBody>
      </p:sp>
    </p:spTree>
    <p:extLst>
      <p:ext uri="{BB962C8B-B14F-4D97-AF65-F5344CB8AC3E}">
        <p14:creationId xmlns:p14="http://schemas.microsoft.com/office/powerpoint/2010/main" val="226919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98F4-8B39-0AE9-A59C-CD8C6DD9F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084CD-723D-DCA2-FBA4-9ECC0CAC057A}"/>
              </a:ext>
            </a:extLst>
          </p:cNvPr>
          <p:cNvSpPr>
            <a:spLocks noGrp="1"/>
          </p:cNvSpPr>
          <p:nvPr>
            <p:ph sz="half" idx="1"/>
          </p:nvPr>
        </p:nvSpPr>
        <p:spPr>
          <a:xfrm>
            <a:off x="6096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C31314-DE9F-FB74-902D-401DA4577F9A}"/>
              </a:ext>
            </a:extLst>
          </p:cNvPr>
          <p:cNvSpPr>
            <a:spLocks noGrp="1"/>
          </p:cNvSpPr>
          <p:nvPr>
            <p:ph sz="half" idx="2"/>
          </p:nvPr>
        </p:nvSpPr>
        <p:spPr>
          <a:xfrm>
            <a:off x="61722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5F065C0-D7AB-515E-DD8D-1990DABBA5FC}"/>
              </a:ext>
            </a:extLst>
          </p:cNvPr>
          <p:cNvSpPr>
            <a:spLocks noGrp="1"/>
          </p:cNvSpPr>
          <p:nvPr>
            <p:ph type="sldNum" sz="quarter" idx="10"/>
          </p:nvPr>
        </p:nvSpPr>
        <p:spPr/>
        <p:txBody>
          <a:bodyPr/>
          <a:lstStyle>
            <a:lvl1pPr>
              <a:defRPr/>
            </a:lvl1pPr>
          </a:lstStyle>
          <a:p>
            <a:fld id="{B2321197-0B69-46FF-8DE9-D436B5C99B1B}" type="slidenum">
              <a:rPr lang="en-US" altLang="en-US"/>
              <a:pPr/>
              <a:t>‹#›</a:t>
            </a:fld>
            <a:endParaRPr lang="en-US" altLang="en-US"/>
          </a:p>
        </p:txBody>
      </p:sp>
    </p:spTree>
    <p:extLst>
      <p:ext uri="{BB962C8B-B14F-4D97-AF65-F5344CB8AC3E}">
        <p14:creationId xmlns:p14="http://schemas.microsoft.com/office/powerpoint/2010/main" val="290184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E97B-8B9A-5E9E-1D78-D11520A387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FD3C3-A697-1F37-8D61-9D55E2E5A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A089B-4D2F-38E8-56FD-B0B2CB8762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A3975-25FC-3D96-036C-0DDB5CCFB4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DFAD4-95F3-B6BD-DAFD-A7A6E5D1E9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6764E35-96E9-D625-D749-65CDDB08F84D}"/>
              </a:ext>
            </a:extLst>
          </p:cNvPr>
          <p:cNvSpPr>
            <a:spLocks noGrp="1"/>
          </p:cNvSpPr>
          <p:nvPr>
            <p:ph type="sldNum" sz="quarter" idx="10"/>
          </p:nvPr>
        </p:nvSpPr>
        <p:spPr/>
        <p:txBody>
          <a:bodyPr/>
          <a:lstStyle>
            <a:lvl1pPr>
              <a:defRPr/>
            </a:lvl1pPr>
          </a:lstStyle>
          <a:p>
            <a:fld id="{7687A27D-09E3-4793-8215-C8D03E58FCF3}" type="slidenum">
              <a:rPr lang="en-US" altLang="en-US"/>
              <a:pPr/>
              <a:t>‹#›</a:t>
            </a:fld>
            <a:endParaRPr lang="en-US" altLang="en-US"/>
          </a:p>
        </p:txBody>
      </p:sp>
    </p:spTree>
    <p:extLst>
      <p:ext uri="{BB962C8B-B14F-4D97-AF65-F5344CB8AC3E}">
        <p14:creationId xmlns:p14="http://schemas.microsoft.com/office/powerpoint/2010/main" val="1091654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77E-F06C-E132-E866-AA7D0674151C}"/>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EB91CB8-028D-B7AB-D7E7-ABEFF29E6AA7}"/>
              </a:ext>
            </a:extLst>
          </p:cNvPr>
          <p:cNvSpPr>
            <a:spLocks noGrp="1"/>
          </p:cNvSpPr>
          <p:nvPr>
            <p:ph type="sldNum" sz="quarter" idx="10"/>
          </p:nvPr>
        </p:nvSpPr>
        <p:spPr/>
        <p:txBody>
          <a:bodyPr/>
          <a:lstStyle>
            <a:lvl1pPr>
              <a:defRPr/>
            </a:lvl1pPr>
          </a:lstStyle>
          <a:p>
            <a:fld id="{824D1B6E-ED00-480F-84EE-D94FB50A4E13}" type="slidenum">
              <a:rPr lang="en-US" altLang="en-US"/>
              <a:pPr/>
              <a:t>‹#›</a:t>
            </a:fld>
            <a:endParaRPr lang="en-US" altLang="en-US"/>
          </a:p>
        </p:txBody>
      </p:sp>
    </p:spTree>
    <p:extLst>
      <p:ext uri="{BB962C8B-B14F-4D97-AF65-F5344CB8AC3E}">
        <p14:creationId xmlns:p14="http://schemas.microsoft.com/office/powerpoint/2010/main" val="207577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5657FF-C27A-31C3-970E-8D8829402022}"/>
              </a:ext>
            </a:extLst>
          </p:cNvPr>
          <p:cNvSpPr>
            <a:spLocks noGrp="1"/>
          </p:cNvSpPr>
          <p:nvPr>
            <p:ph type="sldNum" sz="quarter" idx="10"/>
          </p:nvPr>
        </p:nvSpPr>
        <p:spPr/>
        <p:txBody>
          <a:bodyPr/>
          <a:lstStyle>
            <a:lvl1pPr>
              <a:defRPr/>
            </a:lvl1pPr>
          </a:lstStyle>
          <a:p>
            <a:fld id="{A1FB1ACB-0E11-434D-8E1B-370930CDE680}" type="slidenum">
              <a:rPr lang="en-US" altLang="en-US"/>
              <a:pPr/>
              <a:t>‹#›</a:t>
            </a:fld>
            <a:endParaRPr lang="en-US" altLang="en-US"/>
          </a:p>
        </p:txBody>
      </p:sp>
    </p:spTree>
    <p:extLst>
      <p:ext uri="{BB962C8B-B14F-4D97-AF65-F5344CB8AC3E}">
        <p14:creationId xmlns:p14="http://schemas.microsoft.com/office/powerpoint/2010/main" val="74704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FF0B-CD50-8B82-2040-28E7C1A80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2E2B48-FF72-628D-E0FA-E27F0B5E7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FA2B08-EB8B-281A-3E1B-3F7EE342F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AC10529-2B1F-3CDE-BE9C-5A00EDCC84B5}"/>
              </a:ext>
            </a:extLst>
          </p:cNvPr>
          <p:cNvSpPr>
            <a:spLocks noGrp="1"/>
          </p:cNvSpPr>
          <p:nvPr>
            <p:ph type="sldNum" sz="quarter" idx="10"/>
          </p:nvPr>
        </p:nvSpPr>
        <p:spPr/>
        <p:txBody>
          <a:bodyPr/>
          <a:lstStyle>
            <a:lvl1pPr>
              <a:defRPr/>
            </a:lvl1pPr>
          </a:lstStyle>
          <a:p>
            <a:fld id="{C3857566-BDE8-401C-8B27-BEFDAA6F099A}" type="slidenum">
              <a:rPr lang="en-US" altLang="en-US"/>
              <a:pPr/>
              <a:t>‹#›</a:t>
            </a:fld>
            <a:endParaRPr lang="en-US" altLang="en-US"/>
          </a:p>
        </p:txBody>
      </p:sp>
    </p:spTree>
    <p:extLst>
      <p:ext uri="{BB962C8B-B14F-4D97-AF65-F5344CB8AC3E}">
        <p14:creationId xmlns:p14="http://schemas.microsoft.com/office/powerpoint/2010/main" val="240882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CA17-D91F-D32C-0292-6124A118B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E190D0-329E-5FC5-7DC2-8F7E0496D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9E82B1-5F5E-5C9E-B568-31C57203A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2CF9852-439E-D845-8E25-B66E73D4D6E7}"/>
              </a:ext>
            </a:extLst>
          </p:cNvPr>
          <p:cNvSpPr>
            <a:spLocks noGrp="1"/>
          </p:cNvSpPr>
          <p:nvPr>
            <p:ph type="sldNum" sz="quarter" idx="10"/>
          </p:nvPr>
        </p:nvSpPr>
        <p:spPr/>
        <p:txBody>
          <a:bodyPr/>
          <a:lstStyle>
            <a:lvl1pPr>
              <a:defRPr/>
            </a:lvl1pPr>
          </a:lstStyle>
          <a:p>
            <a:fld id="{DD466523-B7D8-45B5-8E81-04EAE1DC2926}" type="slidenum">
              <a:rPr lang="en-US" altLang="en-US"/>
              <a:pPr/>
              <a:t>‹#›</a:t>
            </a:fld>
            <a:endParaRPr lang="en-US" altLang="en-US"/>
          </a:p>
        </p:txBody>
      </p:sp>
    </p:spTree>
    <p:extLst>
      <p:ext uri="{BB962C8B-B14F-4D97-AF65-F5344CB8AC3E}">
        <p14:creationId xmlns:p14="http://schemas.microsoft.com/office/powerpoint/2010/main" val="243895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descr="Rectangle 13">
            <a:extLst>
              <a:ext uri="{FF2B5EF4-FFF2-40B4-BE49-F238E27FC236}">
                <a16:creationId xmlns:a16="http://schemas.microsoft.com/office/drawing/2014/main" id="{A2E977BC-3FD5-D5C1-7D74-6D8177EB86C4}"/>
              </a:ext>
            </a:extLst>
          </p:cNvPr>
          <p:cNvSpPr>
            <a:spLocks/>
          </p:cNvSpPr>
          <p:nvPr/>
        </p:nvSpPr>
        <p:spPr bwMode="auto">
          <a:xfrm>
            <a:off x="98425" y="85725"/>
            <a:ext cx="11998325" cy="6684963"/>
          </a:xfrm>
          <a:prstGeom prst="rect">
            <a:avLst/>
          </a:prstGeom>
          <a:noFill/>
          <a:ln w="28575" cap="flat" cmpd="sng">
            <a:solidFill>
              <a:srgbClr val="46B0F9"/>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solidFill>
                <a:srgbClr val="FFFFFF"/>
              </a:solidFill>
            </a:endParaRPr>
          </a:p>
        </p:txBody>
      </p:sp>
      <p:pic>
        <p:nvPicPr>
          <p:cNvPr id="1026" name="Picture 2" descr="Picture 2">
            <a:extLst>
              <a:ext uri="{FF2B5EF4-FFF2-40B4-BE49-F238E27FC236}">
                <a16:creationId xmlns:a16="http://schemas.microsoft.com/office/drawing/2014/main" id="{BF6B37AE-3B0F-2F07-503D-33EF0D0C7448}"/>
              </a:ext>
            </a:extLst>
          </p:cNvPr>
          <p:cNvPicPr>
            <a:picLocks noChangeAspect="1"/>
          </p:cNvPicPr>
          <p:nvPr/>
        </p:nvPicPr>
        <p:blipFill>
          <a:blip r:embed="rId13" cstate="print">
            <a:extLst>
              <a:ext uri="{28A0092B-C50C-407E-A947-70E740481C1C}">
                <a14:useLocalDpi xmlns:a14="http://schemas.microsoft.com/office/drawing/2010/main" val="0"/>
              </a:ext>
            </a:extLst>
          </a:blip>
          <a:srcRect t="12813" r="7454"/>
          <a:stretch>
            <a:fillRect/>
          </a:stretch>
        </p:blipFill>
        <p:spPr bwMode="auto">
          <a:xfrm>
            <a:off x="10717213" y="127000"/>
            <a:ext cx="13366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41254C55-68EC-A5CE-15EC-7AD74BF8C0E8}"/>
              </a:ext>
            </a:extLst>
          </p:cNvPr>
          <p:cNvSpPr>
            <a:spLocks noGrp="1"/>
          </p:cNvSpPr>
          <p:nvPr>
            <p:ph type="title"/>
          </p:nvPr>
        </p:nvSpPr>
        <p:spPr bwMode="auto">
          <a:xfrm>
            <a:off x="609600" y="90488"/>
            <a:ext cx="10972800" cy="1508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alibri Light" panose="020F0302020204030204" pitchFamily="34" charset="0"/>
              </a:rPr>
              <a:t>Click to edit Template title style</a:t>
            </a:r>
          </a:p>
        </p:txBody>
      </p:sp>
      <p:sp>
        <p:nvSpPr>
          <p:cNvPr id="1028" name="Rectangle 4">
            <a:extLst>
              <a:ext uri="{FF2B5EF4-FFF2-40B4-BE49-F238E27FC236}">
                <a16:creationId xmlns:a16="http://schemas.microsoft.com/office/drawing/2014/main" id="{69821177-CE0B-9CB6-FDB2-98D358827122}"/>
              </a:ext>
            </a:extLst>
          </p:cNvPr>
          <p:cNvSpPr>
            <a:spLocks noGrp="1"/>
          </p:cNvSpPr>
          <p:nvPr>
            <p:ph type="body" idx="1"/>
          </p:nvPr>
        </p:nvSpPr>
        <p:spPr bwMode="auto">
          <a:xfrm>
            <a:off x="609600" y="1600200"/>
            <a:ext cx="109728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1029" name="Rectangle 5">
            <a:extLst>
              <a:ext uri="{FF2B5EF4-FFF2-40B4-BE49-F238E27FC236}">
                <a16:creationId xmlns:a16="http://schemas.microsoft.com/office/drawing/2014/main" id="{4B9A6F43-9BDF-8803-27E3-5562CEE632FF}"/>
              </a:ext>
            </a:extLst>
          </p:cNvPr>
          <p:cNvSpPr>
            <a:spLocks noGrp="1"/>
          </p:cNvSpPr>
          <p:nvPr>
            <p:ph type="sldNum" sz="quarter" idx="2"/>
          </p:nvPr>
        </p:nvSpPr>
        <p:spPr bwMode="auto">
          <a:xfrm>
            <a:off x="5892800" y="6172200"/>
            <a:ext cx="284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200"/>
            </a:lvl1pPr>
          </a:lstStyle>
          <a:p>
            <a:fld id="{B07DA40A-033B-41BB-80EF-A203DE4FFB7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hangingPunct="0">
        <a:lnSpc>
          <a:spcPct val="90000"/>
        </a:lnSpc>
        <a:spcBef>
          <a:spcPct val="0"/>
        </a:spcBef>
        <a:spcAft>
          <a:spcPct val="0"/>
        </a:spcAft>
        <a:defRPr sz="4400" kern="1200">
          <a:solidFill>
            <a:srgbClr val="000000"/>
          </a:solidFill>
          <a:latin typeface="+mj-lt"/>
          <a:ea typeface="+mj-ea"/>
          <a:cs typeface="+mj-cs"/>
          <a:sym typeface="Calibri Light" panose="020F0302020204030204" pitchFamily="34" charset="0"/>
        </a:defRPr>
      </a:lvl1pPr>
      <a:lvl2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2pPr>
      <a:lvl3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3pPr>
      <a:lvl4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4pPr>
      <a:lvl5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5pPr>
      <a:lvl6pPr marL="4572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6pPr>
      <a:lvl7pPr marL="9144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7pPr>
      <a:lvl8pPr marL="13716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8pPr>
      <a:lvl9pPr marL="18288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9pPr>
    </p:titleStyle>
    <p:bodyStyle>
      <a:lvl1pPr marL="228600" indent="-228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1pPr>
      <a:lvl2pPr marL="723900" indent="-2667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2pPr>
      <a:lvl3pPr marL="1233488" indent="-319088"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3pPr>
      <a:lvl4pPr marL="17272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4pPr>
      <a:lvl5pPr marL="21844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49" name="Rectangle 1" descr="Rectangle 13">
            <a:extLst>
              <a:ext uri="{FF2B5EF4-FFF2-40B4-BE49-F238E27FC236}">
                <a16:creationId xmlns:a16="http://schemas.microsoft.com/office/drawing/2014/main" id="{EF22F483-01FD-EA33-020F-7F5130B24011}"/>
              </a:ext>
            </a:extLst>
          </p:cNvPr>
          <p:cNvSpPr>
            <a:spLocks/>
          </p:cNvSpPr>
          <p:nvPr/>
        </p:nvSpPr>
        <p:spPr bwMode="auto">
          <a:xfrm>
            <a:off x="98425" y="85725"/>
            <a:ext cx="11998325" cy="6684963"/>
          </a:xfrm>
          <a:prstGeom prst="rect">
            <a:avLst/>
          </a:prstGeom>
          <a:noFill/>
          <a:ln w="28575" cap="flat" cmpd="sng">
            <a:solidFill>
              <a:srgbClr val="46B0F9"/>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solidFill>
                <a:srgbClr val="FFFFFF"/>
              </a:solidFill>
            </a:endParaRPr>
          </a:p>
        </p:txBody>
      </p:sp>
      <p:pic>
        <p:nvPicPr>
          <p:cNvPr id="2050" name="Picture 2" descr="Picture 2">
            <a:extLst>
              <a:ext uri="{FF2B5EF4-FFF2-40B4-BE49-F238E27FC236}">
                <a16:creationId xmlns:a16="http://schemas.microsoft.com/office/drawing/2014/main" id="{095951E4-B32F-1F70-AB90-F5D6A1832F2E}"/>
              </a:ext>
            </a:extLst>
          </p:cNvPr>
          <p:cNvPicPr>
            <a:picLocks noChangeAspect="1"/>
          </p:cNvPicPr>
          <p:nvPr/>
        </p:nvPicPr>
        <p:blipFill>
          <a:blip r:embed="rId13" cstate="print">
            <a:extLst>
              <a:ext uri="{28A0092B-C50C-407E-A947-70E740481C1C}">
                <a14:useLocalDpi xmlns:a14="http://schemas.microsoft.com/office/drawing/2010/main" val="0"/>
              </a:ext>
            </a:extLst>
          </a:blip>
          <a:srcRect t="12813" r="7454"/>
          <a:stretch>
            <a:fillRect/>
          </a:stretch>
        </p:blipFill>
        <p:spPr bwMode="auto">
          <a:xfrm>
            <a:off x="10717213" y="127000"/>
            <a:ext cx="13366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a:extLst>
              <a:ext uri="{FF2B5EF4-FFF2-40B4-BE49-F238E27FC236}">
                <a16:creationId xmlns:a16="http://schemas.microsoft.com/office/drawing/2014/main" id="{97AB090E-48C1-1555-8CA7-123E9B9F957D}"/>
              </a:ext>
            </a:extLst>
          </p:cNvPr>
          <p:cNvSpPr>
            <a:spLocks noGrp="1"/>
          </p:cNvSpPr>
          <p:nvPr>
            <p:ph type="title"/>
          </p:nvPr>
        </p:nvSpPr>
        <p:spPr bwMode="auto">
          <a:xfrm>
            <a:off x="1524000" y="1122363"/>
            <a:ext cx="9144000"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b" anchorCtr="0" compatLnSpc="1">
            <a:prstTxWarp prst="textNoShape">
              <a:avLst/>
            </a:prstTxWarp>
          </a:bodyPr>
          <a:lstStyle/>
          <a:p>
            <a:pPr lvl="0"/>
            <a:r>
              <a:rPr lang="en-US" altLang="en-US">
                <a:sym typeface="Calibri Light" panose="020F0302020204030204" pitchFamily="34" charset="0"/>
              </a:rPr>
              <a:t>Click to edit Template title style</a:t>
            </a:r>
          </a:p>
        </p:txBody>
      </p:sp>
      <p:sp>
        <p:nvSpPr>
          <p:cNvPr id="2052" name="Rectangle 4">
            <a:extLst>
              <a:ext uri="{FF2B5EF4-FFF2-40B4-BE49-F238E27FC236}">
                <a16:creationId xmlns:a16="http://schemas.microsoft.com/office/drawing/2014/main" id="{7D810148-AA65-01CA-554B-B7F3E23BDA26}"/>
              </a:ext>
            </a:extLst>
          </p:cNvPr>
          <p:cNvSpPr>
            <a:spLocks noGrp="1"/>
          </p:cNvSpPr>
          <p:nvPr>
            <p:ph type="body" sz="quarter" idx="1"/>
          </p:nvPr>
        </p:nvSpPr>
        <p:spPr bwMode="auto">
          <a:xfrm>
            <a:off x="1524000" y="3602038"/>
            <a:ext cx="9144000" cy="165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2053" name="Rectangle 5">
            <a:extLst>
              <a:ext uri="{FF2B5EF4-FFF2-40B4-BE49-F238E27FC236}">
                <a16:creationId xmlns:a16="http://schemas.microsoft.com/office/drawing/2014/main" id="{F5CF1611-556E-147B-329D-7572F622866C}"/>
              </a:ext>
            </a:extLst>
          </p:cNvPr>
          <p:cNvSpPr>
            <a:spLocks noGrp="1"/>
          </p:cNvSpPr>
          <p:nvPr>
            <p:ph type="sldNum" sz="quarter" idx="2"/>
          </p:nvPr>
        </p:nvSpPr>
        <p:spPr bwMode="auto">
          <a:xfrm>
            <a:off x="8610600" y="6356350"/>
            <a:ext cx="33496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t" anchorCtr="0" compatLnSpc="1">
            <a:prstTxWarp prst="textNoShape">
              <a:avLst/>
            </a:prstTxWarp>
          </a:bodyPr>
          <a:lstStyle>
            <a:lvl1pPr>
              <a:defRPr/>
            </a:lvl1pPr>
          </a:lstStyle>
          <a:p>
            <a:fld id="{6D922830-D9CE-48B7-ABBC-15244B2DA4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fontAlgn="base" hangingPunct="0">
        <a:lnSpc>
          <a:spcPct val="90000"/>
        </a:lnSpc>
        <a:spcBef>
          <a:spcPct val="0"/>
        </a:spcBef>
        <a:spcAft>
          <a:spcPct val="0"/>
        </a:spcAft>
        <a:defRPr sz="4400" kern="1200">
          <a:solidFill>
            <a:srgbClr val="000000"/>
          </a:solidFill>
          <a:latin typeface="+mj-lt"/>
          <a:ea typeface="+mj-ea"/>
          <a:cs typeface="+mj-cs"/>
          <a:sym typeface="Calibri Light" panose="020F0302020204030204" pitchFamily="34" charset="0"/>
        </a:defRPr>
      </a:lvl1pPr>
      <a:lvl2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2pPr>
      <a:lvl3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3pPr>
      <a:lvl4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4pPr>
      <a:lvl5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5pPr>
      <a:lvl6pPr marL="4572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6pPr>
      <a:lvl7pPr marL="9144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7pPr>
      <a:lvl8pPr marL="13716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8pPr>
      <a:lvl9pPr marL="18288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9pPr>
    </p:titleStyle>
    <p:bodyStyle>
      <a:lvl1pPr marL="228600" indent="-228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1pPr>
      <a:lvl2pPr marL="723900" indent="-2667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2pPr>
      <a:lvl3pPr marL="1233488" indent="-319088"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3pPr>
      <a:lvl4pPr marL="17272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4pPr>
      <a:lvl5pPr marL="21844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7" name="Rectangle 1" descr="Rectangle 13">
            <a:extLst>
              <a:ext uri="{FF2B5EF4-FFF2-40B4-BE49-F238E27FC236}">
                <a16:creationId xmlns:a16="http://schemas.microsoft.com/office/drawing/2014/main" id="{A3388EA3-5A36-2DEF-AB4F-6E2F385F67E6}"/>
              </a:ext>
            </a:extLst>
          </p:cNvPr>
          <p:cNvSpPr>
            <a:spLocks/>
          </p:cNvSpPr>
          <p:nvPr/>
        </p:nvSpPr>
        <p:spPr bwMode="auto">
          <a:xfrm>
            <a:off x="98425" y="85725"/>
            <a:ext cx="11998325" cy="6684963"/>
          </a:xfrm>
          <a:prstGeom prst="rect">
            <a:avLst/>
          </a:prstGeom>
          <a:noFill/>
          <a:ln w="28575" cap="flat" cmpd="sng">
            <a:solidFill>
              <a:srgbClr val="46B0F9"/>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solidFill>
                <a:srgbClr val="FFFFFF"/>
              </a:solidFill>
            </a:endParaRPr>
          </a:p>
        </p:txBody>
      </p:sp>
      <p:pic>
        <p:nvPicPr>
          <p:cNvPr id="4098" name="Picture 2" descr="Picture 2">
            <a:extLst>
              <a:ext uri="{FF2B5EF4-FFF2-40B4-BE49-F238E27FC236}">
                <a16:creationId xmlns:a16="http://schemas.microsoft.com/office/drawing/2014/main" id="{B29F4F00-33C5-697B-5802-FD9C097716B9}"/>
              </a:ext>
            </a:extLst>
          </p:cNvPr>
          <p:cNvPicPr>
            <a:picLocks noChangeAspect="1"/>
          </p:cNvPicPr>
          <p:nvPr/>
        </p:nvPicPr>
        <p:blipFill>
          <a:blip r:embed="rId13" cstate="print">
            <a:extLst>
              <a:ext uri="{28A0092B-C50C-407E-A947-70E740481C1C}">
                <a14:useLocalDpi xmlns:a14="http://schemas.microsoft.com/office/drawing/2010/main" val="0"/>
              </a:ext>
            </a:extLst>
          </a:blip>
          <a:srcRect t="12813" r="7454"/>
          <a:stretch>
            <a:fillRect/>
          </a:stretch>
        </p:blipFill>
        <p:spPr bwMode="auto">
          <a:xfrm>
            <a:off x="10717213" y="127000"/>
            <a:ext cx="1336675"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Rectangle 3">
            <a:extLst>
              <a:ext uri="{FF2B5EF4-FFF2-40B4-BE49-F238E27FC236}">
                <a16:creationId xmlns:a16="http://schemas.microsoft.com/office/drawing/2014/main" id="{3ACB55D4-CB6B-DF02-3368-9026C24B1EC4}"/>
              </a:ext>
            </a:extLst>
          </p:cNvPr>
          <p:cNvSpPr>
            <a:spLocks noGrp="1"/>
          </p:cNvSpPr>
          <p:nvPr>
            <p:ph type="sldNum" sz="quarter" idx="2"/>
          </p:nvPr>
        </p:nvSpPr>
        <p:spPr bwMode="auto">
          <a:xfrm>
            <a:off x="8610600" y="6356350"/>
            <a:ext cx="334963"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t" anchorCtr="0" compatLnSpc="1">
            <a:prstTxWarp prst="textNoShape">
              <a:avLst/>
            </a:prstTxWarp>
          </a:bodyPr>
          <a:lstStyle>
            <a:lvl1pPr>
              <a:defRPr/>
            </a:lvl1pPr>
          </a:lstStyle>
          <a:p>
            <a:fld id="{ED8E9E6A-8D88-4FA2-9D5E-185B3642CB9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fontAlgn="base" hangingPunct="0">
        <a:lnSpc>
          <a:spcPct val="90000"/>
        </a:lnSpc>
        <a:spcBef>
          <a:spcPct val="0"/>
        </a:spcBef>
        <a:spcAft>
          <a:spcPct val="0"/>
        </a:spcAft>
        <a:defRPr sz="4400" kern="1200">
          <a:solidFill>
            <a:srgbClr val="000000"/>
          </a:solidFill>
          <a:latin typeface="+mj-lt"/>
          <a:ea typeface="+mj-ea"/>
          <a:cs typeface="+mj-cs"/>
          <a:sym typeface="Calibri Light" panose="020F0302020204030204" pitchFamily="34" charset="0"/>
        </a:defRPr>
      </a:lvl1pPr>
      <a:lvl2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2pPr>
      <a:lvl3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3pPr>
      <a:lvl4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4pPr>
      <a:lvl5pPr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5pPr>
      <a:lvl6pPr marL="4572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6pPr>
      <a:lvl7pPr marL="9144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7pPr>
      <a:lvl8pPr marL="13716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8pPr>
      <a:lvl9pPr marL="1828800" algn="l" rtl="0" fontAlgn="base" hangingPunct="0">
        <a:lnSpc>
          <a:spcPct val="90000"/>
        </a:lnSpc>
        <a:spcBef>
          <a:spcPct val="0"/>
        </a:spcBef>
        <a:spcAft>
          <a:spcPct val="0"/>
        </a:spcAft>
        <a:defRPr sz="44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9pPr>
    </p:titleStyle>
    <p:bodyStyle>
      <a:lvl1pPr marL="228600" indent="-228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1pPr>
      <a:lvl2pPr marL="723900" indent="-2667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2pPr>
      <a:lvl3pPr marL="1233488" indent="-319088"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3pPr>
      <a:lvl4pPr marL="17272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4pPr>
      <a:lvl5pPr marL="21844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descr="Rectangle 2">
            <a:extLst>
              <a:ext uri="{FF2B5EF4-FFF2-40B4-BE49-F238E27FC236}">
                <a16:creationId xmlns:a16="http://schemas.microsoft.com/office/drawing/2014/main" id="{45D4E535-E284-E227-E9E0-9CF0FAE83D0E}"/>
              </a:ext>
            </a:extLst>
          </p:cNvPr>
          <p:cNvSpPr>
            <a:spLocks/>
          </p:cNvSpPr>
          <p:nvPr/>
        </p:nvSpPr>
        <p:spPr bwMode="auto">
          <a:xfrm>
            <a:off x="10668000" y="149225"/>
            <a:ext cx="1381125" cy="682625"/>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solidFill>
                <a:srgbClr val="FFFFFF"/>
              </a:solidFill>
            </a:endParaRPr>
          </a:p>
        </p:txBody>
      </p:sp>
      <p:pic>
        <p:nvPicPr>
          <p:cNvPr id="6146" name="Picture 2" descr="Picture 7">
            <a:extLst>
              <a:ext uri="{FF2B5EF4-FFF2-40B4-BE49-F238E27FC236}">
                <a16:creationId xmlns:a16="http://schemas.microsoft.com/office/drawing/2014/main" id="{D3D19FFC-73B4-7071-BD3D-421E9BB289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5413"/>
            <a:ext cx="874713"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7" name="Picture 3" descr="Picture 4">
            <a:extLst>
              <a:ext uri="{FF2B5EF4-FFF2-40B4-BE49-F238E27FC236}">
                <a16:creationId xmlns:a16="http://schemas.microsoft.com/office/drawing/2014/main" id="{05C2102B-5CF4-FB24-1A9D-E23FF7B9BD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58199" y="142875"/>
            <a:ext cx="3590925" cy="11599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Text Box 4" descr="TextBox 1">
            <a:extLst>
              <a:ext uri="{FF2B5EF4-FFF2-40B4-BE49-F238E27FC236}">
                <a16:creationId xmlns:a16="http://schemas.microsoft.com/office/drawing/2014/main" id="{28499203-0FB6-8066-E128-7D3CD6048E1A}"/>
              </a:ext>
            </a:extLst>
          </p:cNvPr>
          <p:cNvSpPr txBox="1">
            <a:spLocks/>
          </p:cNvSpPr>
          <p:nvPr/>
        </p:nvSpPr>
        <p:spPr bwMode="auto">
          <a:xfrm>
            <a:off x="3209925" y="1527175"/>
            <a:ext cx="5889625"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sz="5400" dirty="0">
                <a:latin typeface="Arial" panose="020B0604020202020204" pitchFamily="34" charset="0"/>
                <a:cs typeface="Arial" panose="020B0604020202020204" pitchFamily="34" charset="0"/>
                <a:sym typeface="Arial" panose="020B0604020202020204" pitchFamily="34" charset="0"/>
              </a:rPr>
              <a:t>Minor Project - 2</a:t>
            </a:r>
          </a:p>
        </p:txBody>
      </p:sp>
      <p:sp>
        <p:nvSpPr>
          <p:cNvPr id="6149" name="Text Box 5" descr="TextBox 3">
            <a:extLst>
              <a:ext uri="{FF2B5EF4-FFF2-40B4-BE49-F238E27FC236}">
                <a16:creationId xmlns:a16="http://schemas.microsoft.com/office/drawing/2014/main" id="{75B575A4-94B7-3935-3E0A-980B468BB099}"/>
              </a:ext>
            </a:extLst>
          </p:cNvPr>
          <p:cNvSpPr txBox="1">
            <a:spLocks/>
          </p:cNvSpPr>
          <p:nvPr/>
        </p:nvSpPr>
        <p:spPr bwMode="auto">
          <a:xfrm>
            <a:off x="1225550" y="2559050"/>
            <a:ext cx="9856788"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sz="3200" b="1" dirty="0">
                <a:latin typeface="Arial" panose="020B0604020202020204" pitchFamily="34" charset="0"/>
                <a:cs typeface="Arial" panose="020B0604020202020204" pitchFamily="34" charset="0"/>
                <a:sym typeface="Arial" panose="020B0604020202020204" pitchFamily="34" charset="0"/>
              </a:rPr>
              <a:t>Title: </a:t>
            </a:r>
          </a:p>
          <a:p>
            <a:pPr algn="ctr"/>
            <a:r>
              <a:rPr lang="en-US" altLang="en-US" sz="3200" dirty="0">
                <a:latin typeface="Arial" panose="020B0604020202020204" pitchFamily="34" charset="0"/>
                <a:cs typeface="Arial" panose="020B0604020202020204" pitchFamily="34" charset="0"/>
                <a:sym typeface="Arial" panose="020B0604020202020204" pitchFamily="34" charset="0"/>
              </a:rPr>
              <a:t>“Stock Market Prediction Using Machine Learning Approach”</a:t>
            </a:r>
            <a:endParaRPr lang="en-US" altLang="en-US" sz="3200" b="1" dirty="0">
              <a:latin typeface="Arial" panose="020B0604020202020204" pitchFamily="34" charset="0"/>
              <a:cs typeface="Arial" panose="020B0604020202020204" pitchFamily="34" charset="0"/>
              <a:sym typeface="Arial" panose="020B0604020202020204" pitchFamily="34" charset="0"/>
            </a:endParaRPr>
          </a:p>
        </p:txBody>
      </p:sp>
      <p:sp>
        <p:nvSpPr>
          <p:cNvPr id="6150" name="Text Box 6" descr="TextBox 5">
            <a:extLst>
              <a:ext uri="{FF2B5EF4-FFF2-40B4-BE49-F238E27FC236}">
                <a16:creationId xmlns:a16="http://schemas.microsoft.com/office/drawing/2014/main" id="{E45786D8-50C4-5BE6-10CE-B14A5F7DAFD8}"/>
              </a:ext>
            </a:extLst>
          </p:cNvPr>
          <p:cNvSpPr txBox="1">
            <a:spLocks/>
          </p:cNvSpPr>
          <p:nvPr/>
        </p:nvSpPr>
        <p:spPr bwMode="auto">
          <a:xfrm>
            <a:off x="304800" y="5002213"/>
            <a:ext cx="4911725" cy="1754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b="1" dirty="0"/>
              <a:t> Presented By:</a:t>
            </a:r>
          </a:p>
          <a:p>
            <a:pPr algn="ctr"/>
            <a:r>
              <a:rPr lang="en-US" altLang="en-US" dirty="0"/>
              <a:t>Name -  Aryan Udainiya             SAP ID -  500083145</a:t>
            </a:r>
          </a:p>
          <a:p>
            <a:pPr algn="ctr"/>
            <a:r>
              <a:rPr lang="en-US" altLang="en-US" dirty="0"/>
              <a:t>Name -  Peeyush Pal Singh        SAP ID -  500083838</a:t>
            </a:r>
          </a:p>
          <a:p>
            <a:pPr algn="ctr"/>
            <a:r>
              <a:rPr lang="en-US" altLang="en-US" dirty="0"/>
              <a:t>Name -  Pulkit Bhatia                 SAP ID -  500082315</a:t>
            </a:r>
          </a:p>
          <a:p>
            <a:pPr algn="ctr"/>
            <a:r>
              <a:rPr lang="en-US" altLang="en-US" dirty="0"/>
              <a:t>Name -  Rakshit Partap Singh   SAP ID -  500083018</a:t>
            </a:r>
          </a:p>
          <a:p>
            <a:endParaRPr lang="en-US" altLang="en-US" dirty="0"/>
          </a:p>
        </p:txBody>
      </p:sp>
      <p:sp>
        <p:nvSpPr>
          <p:cNvPr id="6151" name="Text Box 7" descr="TextBox 8">
            <a:extLst>
              <a:ext uri="{FF2B5EF4-FFF2-40B4-BE49-F238E27FC236}">
                <a16:creationId xmlns:a16="http://schemas.microsoft.com/office/drawing/2014/main" id="{DAF30089-2F39-3027-2A78-14C36422774A}"/>
              </a:ext>
            </a:extLst>
          </p:cNvPr>
          <p:cNvSpPr txBox="1">
            <a:spLocks/>
          </p:cNvSpPr>
          <p:nvPr/>
        </p:nvSpPr>
        <p:spPr bwMode="auto">
          <a:xfrm>
            <a:off x="8458198" y="4961493"/>
            <a:ext cx="342900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r>
              <a:rPr lang="en-US" altLang="en-US" b="1" dirty="0"/>
              <a:t>Guided By: </a:t>
            </a:r>
            <a:r>
              <a:rPr lang="en-US" altLang="en-US" dirty="0"/>
              <a:t>Mrs. Bhavana Kaushik</a:t>
            </a:r>
            <a:endParaRPr lang="en-US" altLang="en-US" b="1"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77945A8B-91B6-96E3-3987-53849D4A0CB8}"/>
              </a:ext>
            </a:extLst>
          </p:cNvPr>
          <p:cNvSpPr txBox="1">
            <a:spLocks/>
          </p:cNvSpPr>
          <p:nvPr/>
        </p:nvSpPr>
        <p:spPr bwMode="auto">
          <a:xfrm>
            <a:off x="3962400" y="6268951"/>
            <a:ext cx="3943350" cy="416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algn="just">
              <a:lnSpc>
                <a:spcPct val="150000"/>
              </a:lnSpc>
              <a:spcBef>
                <a:spcPts val="1000"/>
              </a:spcBef>
            </a:pPr>
            <a:r>
              <a:rPr lang="en-US" alt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Fig - 1:</a:t>
            </a:r>
            <a:r>
              <a:rPr lang="en-US" altLang="en-US" sz="1600" dirty="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sym typeface="Arial" panose="020B0604020202020204" pitchFamily="34" charset="0"/>
              </a:rPr>
              <a:t>METHODOLOGY FLOW CHART</a:t>
            </a:r>
            <a:endParaRPr lang="en-US" altLang="en-US" sz="1600" dirty="0">
              <a:solidFill>
                <a:srgbClr val="00B0F0"/>
              </a:solidFill>
              <a:latin typeface="Arial" panose="020B0604020202020204" pitchFamily="34" charset="0"/>
              <a:cs typeface="Arial" panose="020B0604020202020204" pitchFamily="34" charset="0"/>
              <a:sym typeface="Arial" panose="020B0604020202020204" pitchFamily="34" charset="0"/>
            </a:endParaRPr>
          </a:p>
        </p:txBody>
      </p:sp>
      <p:pic>
        <p:nvPicPr>
          <p:cNvPr id="4" name="Picture 3">
            <a:extLst>
              <a:ext uri="{FF2B5EF4-FFF2-40B4-BE49-F238E27FC236}">
                <a16:creationId xmlns:a16="http://schemas.microsoft.com/office/drawing/2014/main" id="{BB0AFFA8-92A8-7C4B-7524-0F841804F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73038"/>
            <a:ext cx="5105400" cy="6202342"/>
          </a:xfrm>
          <a:prstGeom prst="rect">
            <a:avLst/>
          </a:prstGeom>
        </p:spPr>
      </p:pic>
    </p:spTree>
  </p:cSld>
  <p:clrMapOvr>
    <a:masterClrMapping/>
  </p:clrMapOvr>
  <p:transition spd="med"/>
  <p:extLst>
    <p:ext uri="{E180D4A7-C9FB-4DFB-919C-405C955672EB}">
      <p14:showEvtLst xmlns:p14="http://schemas.microsoft.com/office/powerpoint/2010/main">
        <p14:playEvt time="0" objId="2"/>
        <p14:pauseEvt time="0" objId="2"/>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B0E92C-AE66-1D36-82E1-DA4573ED9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524000"/>
            <a:ext cx="3810000" cy="3810000"/>
          </a:xfrm>
          <a:prstGeom prst="rect">
            <a:avLst/>
          </a:prstGeom>
        </p:spPr>
      </p:pic>
      <p:sp>
        <p:nvSpPr>
          <p:cNvPr id="6" name="TextBox 5">
            <a:extLst>
              <a:ext uri="{FF2B5EF4-FFF2-40B4-BE49-F238E27FC236}">
                <a16:creationId xmlns:a16="http://schemas.microsoft.com/office/drawing/2014/main" id="{D0AABCAE-BC0B-293E-B750-AE4B8045CEF9}"/>
              </a:ext>
            </a:extLst>
          </p:cNvPr>
          <p:cNvSpPr txBox="1"/>
          <p:nvPr/>
        </p:nvSpPr>
        <p:spPr>
          <a:xfrm>
            <a:off x="533400" y="558679"/>
            <a:ext cx="5410200" cy="400110"/>
          </a:xfrm>
          <a:prstGeom prst="rect">
            <a:avLst/>
          </a:prstGeom>
          <a:noFill/>
        </p:spPr>
        <p:txBody>
          <a:bodyPr wrap="square" rtlCol="0">
            <a:spAutoFit/>
          </a:bodyPr>
          <a:lstStyle/>
          <a:p>
            <a:r>
              <a:rPr lang="en-US" sz="2000" b="1" u="sng" dirty="0">
                <a:solidFill>
                  <a:srgbClr val="00B0F0"/>
                </a:solidFill>
                <a:latin typeface="Arial" panose="020B0604020202020204" pitchFamily="34" charset="0"/>
                <a:cs typeface="Arial" panose="020B0604020202020204" pitchFamily="34" charset="0"/>
              </a:rPr>
              <a:t>ARCHITECTURE OF LINEAR REGRESSION</a:t>
            </a:r>
            <a:endParaRPr lang="en-IN" sz="2000" b="1" u="sng" dirty="0">
              <a:solidFill>
                <a:srgbClr val="00B0F0"/>
              </a:solidFill>
              <a:latin typeface="Arial" panose="020B0604020202020204" pitchFamily="34" charset="0"/>
              <a:cs typeface="Arial" panose="020B0604020202020204" pitchFamily="34" charset="0"/>
            </a:endParaRPr>
          </a:p>
        </p:txBody>
      </p:sp>
      <p:sp>
        <p:nvSpPr>
          <p:cNvPr id="9" name="Text Box 2">
            <a:extLst>
              <a:ext uri="{FF2B5EF4-FFF2-40B4-BE49-F238E27FC236}">
                <a16:creationId xmlns:a16="http://schemas.microsoft.com/office/drawing/2014/main" id="{85DBBAD4-7BEC-EFE1-52C6-459FDFA425D1}"/>
              </a:ext>
            </a:extLst>
          </p:cNvPr>
          <p:cNvSpPr txBox="1">
            <a:spLocks/>
          </p:cNvSpPr>
          <p:nvPr/>
        </p:nvSpPr>
        <p:spPr bwMode="auto">
          <a:xfrm>
            <a:off x="4114800" y="5399349"/>
            <a:ext cx="5095875" cy="913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algn="just">
              <a:lnSpc>
                <a:spcPct val="150000"/>
              </a:lnSpc>
              <a:spcBef>
                <a:spcPts val="1000"/>
              </a:spcBef>
            </a:pPr>
            <a:r>
              <a:rPr lang="en-US" alt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Fig - 2:</a:t>
            </a:r>
            <a:r>
              <a:rPr lang="en-US" altLang="en-US" sz="1600" dirty="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1600" b="1" dirty="0"/>
              <a:t>ARCHITECTURE OF LINEAR REGRESSION</a:t>
            </a:r>
            <a:endParaRPr lang="en-IN" sz="1600" b="1" dirty="0"/>
          </a:p>
          <a:p>
            <a:pPr algn="just">
              <a:lnSpc>
                <a:spcPct val="150000"/>
              </a:lnSpc>
              <a:spcBef>
                <a:spcPts val="1000"/>
              </a:spcBef>
            </a:pPr>
            <a:endParaRPr lang="en-US" altLang="en-US" sz="1600" dirty="0">
              <a:solidFill>
                <a:srgbClr val="00B0F0"/>
              </a:solidFill>
              <a:latin typeface="Arial" panose="020B0604020202020204" pitchFamily="34" charset="0"/>
              <a:cs typeface="Arial" panose="020B0604020202020204" pitchFamily="34" charset="0"/>
              <a:sym typeface="Arial" panose="020B0604020202020204" pitchFamily="34" charset="0"/>
            </a:endParaRPr>
          </a:p>
        </p:txBody>
      </p:sp>
      <p:sp>
        <p:nvSpPr>
          <p:cNvPr id="11" name="TextBox 10">
            <a:extLst>
              <a:ext uri="{FF2B5EF4-FFF2-40B4-BE49-F238E27FC236}">
                <a16:creationId xmlns:a16="http://schemas.microsoft.com/office/drawing/2014/main" id="{4592BE54-03D1-5386-4BC3-4499ADCF77DF}"/>
              </a:ext>
            </a:extLst>
          </p:cNvPr>
          <p:cNvSpPr txBox="1"/>
          <p:nvPr/>
        </p:nvSpPr>
        <p:spPr>
          <a:xfrm>
            <a:off x="8229600" y="2514600"/>
            <a:ext cx="3505200" cy="1754326"/>
          </a:xfrm>
          <a:prstGeom prst="rect">
            <a:avLst/>
          </a:prstGeom>
          <a:noFill/>
        </p:spPr>
        <p:txBody>
          <a:bodyPr wrap="square" rtlCol="0">
            <a:spAutoFit/>
          </a:bodyPr>
          <a:lstStyle/>
          <a:p>
            <a:r>
              <a:rPr lang="en-IN" b="1" dirty="0"/>
              <a:t>FORMULA</a:t>
            </a:r>
            <a:r>
              <a:rPr lang="en-IN" dirty="0"/>
              <a:t> : y = mx + b</a:t>
            </a:r>
          </a:p>
          <a:p>
            <a:endParaRPr lang="en-IN" dirty="0"/>
          </a:p>
          <a:p>
            <a:r>
              <a:rPr lang="en-US" dirty="0"/>
              <a:t>y = dependent variable</a:t>
            </a:r>
          </a:p>
          <a:p>
            <a:r>
              <a:rPr lang="en-US" dirty="0"/>
              <a:t>x = independent variable</a:t>
            </a:r>
          </a:p>
          <a:p>
            <a:r>
              <a:rPr lang="en-US" dirty="0"/>
              <a:t>m = slope of the line</a:t>
            </a:r>
          </a:p>
          <a:p>
            <a:pPr algn="just"/>
            <a:r>
              <a:rPr lang="en-US" dirty="0"/>
              <a:t>b = y-intercept</a:t>
            </a:r>
            <a:endParaRPr lang="en-IN" dirty="0"/>
          </a:p>
        </p:txBody>
      </p:sp>
    </p:spTree>
    <p:extLst>
      <p:ext uri="{BB962C8B-B14F-4D97-AF65-F5344CB8AC3E}">
        <p14:creationId xmlns:p14="http://schemas.microsoft.com/office/powerpoint/2010/main" val="243898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23187D-0275-04B9-AFFE-71BEE5474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8459" y="1206044"/>
            <a:ext cx="5300741" cy="3975556"/>
          </a:xfrm>
          <a:prstGeom prst="rect">
            <a:avLst/>
          </a:prstGeom>
        </p:spPr>
      </p:pic>
      <p:sp>
        <p:nvSpPr>
          <p:cNvPr id="6" name="TextBox 5">
            <a:extLst>
              <a:ext uri="{FF2B5EF4-FFF2-40B4-BE49-F238E27FC236}">
                <a16:creationId xmlns:a16="http://schemas.microsoft.com/office/drawing/2014/main" id="{3C30CA22-8528-8E30-1C50-CC8B49A41A64}"/>
              </a:ext>
            </a:extLst>
          </p:cNvPr>
          <p:cNvSpPr txBox="1"/>
          <p:nvPr/>
        </p:nvSpPr>
        <p:spPr>
          <a:xfrm>
            <a:off x="533400" y="543669"/>
            <a:ext cx="6743700" cy="400110"/>
          </a:xfrm>
          <a:prstGeom prst="rect">
            <a:avLst/>
          </a:prstGeom>
          <a:noFill/>
        </p:spPr>
        <p:txBody>
          <a:bodyPr wrap="square" rtlCol="0">
            <a:spAutoFit/>
          </a:bodyPr>
          <a:lstStyle/>
          <a:p>
            <a:r>
              <a:rPr lang="en-US" sz="2000" b="1" u="sng" dirty="0">
                <a:solidFill>
                  <a:srgbClr val="00B0F0"/>
                </a:solidFill>
                <a:latin typeface="Arial" panose="020B0604020202020204" pitchFamily="34" charset="0"/>
                <a:cs typeface="Arial" panose="020B0604020202020204" pitchFamily="34" charset="0"/>
              </a:rPr>
              <a:t>ARCHITECTURE OF RANDOM FOREST CLASSIFIER</a:t>
            </a:r>
            <a:endParaRPr lang="en-IN" sz="2000" b="1" u="sng" dirty="0">
              <a:solidFill>
                <a:srgbClr val="00B0F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C2A3410-60C1-3D89-9BB5-E03F61E6D4CD}"/>
              </a:ext>
            </a:extLst>
          </p:cNvPr>
          <p:cNvSpPr txBox="1"/>
          <p:nvPr/>
        </p:nvSpPr>
        <p:spPr>
          <a:xfrm>
            <a:off x="3619500" y="5924550"/>
            <a:ext cx="5829300" cy="615553"/>
          </a:xfrm>
          <a:prstGeom prst="rect">
            <a:avLst/>
          </a:prstGeom>
          <a:noFill/>
        </p:spPr>
        <p:txBody>
          <a:bodyPr wrap="square" rtlCol="0">
            <a:spAutoFit/>
          </a:bodyPr>
          <a:lstStyle/>
          <a:p>
            <a:r>
              <a:rPr lang="en-US" alt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Fig - 3:</a:t>
            </a:r>
            <a:r>
              <a:rPr lang="en-US" altLang="en-US" sz="1600" dirty="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1600" b="1" dirty="0"/>
              <a:t>ARCHITECTURE OF RANDOM FOREST CLASSIFIER</a:t>
            </a:r>
            <a:endParaRPr lang="en-IN" sz="1600" b="1" dirty="0"/>
          </a:p>
          <a:p>
            <a:endParaRPr lang="en-IN" dirty="0"/>
          </a:p>
        </p:txBody>
      </p:sp>
      <p:sp>
        <p:nvSpPr>
          <p:cNvPr id="9" name="TextBox 8">
            <a:extLst>
              <a:ext uri="{FF2B5EF4-FFF2-40B4-BE49-F238E27FC236}">
                <a16:creationId xmlns:a16="http://schemas.microsoft.com/office/drawing/2014/main" id="{E94F8446-B307-6507-0828-8403BA599860}"/>
              </a:ext>
            </a:extLst>
          </p:cNvPr>
          <p:cNvSpPr txBox="1"/>
          <p:nvPr/>
        </p:nvSpPr>
        <p:spPr>
          <a:xfrm>
            <a:off x="1676400" y="4876800"/>
            <a:ext cx="10041772" cy="923330"/>
          </a:xfrm>
          <a:prstGeom prst="rect">
            <a:avLst/>
          </a:prstGeom>
          <a:noFill/>
        </p:spPr>
        <p:txBody>
          <a:bodyPr wrap="square" rtlCol="0">
            <a:spAutoFit/>
          </a:bodyPr>
          <a:lstStyle/>
          <a:p>
            <a:r>
              <a:rPr lang="en-US" b="1" dirty="0"/>
              <a:t>FORMULA:</a:t>
            </a:r>
          </a:p>
          <a:p>
            <a:r>
              <a:rPr lang="en-US" dirty="0"/>
              <a:t>Prediction = 1/N * (Prediction from Tree 1 + Prediction from Tree 2 + ... + Prediction from Tree N)</a:t>
            </a:r>
          </a:p>
          <a:p>
            <a:r>
              <a:rPr lang="en-US" dirty="0"/>
              <a:t>N = number of decision trees in the forest</a:t>
            </a:r>
            <a:endParaRPr lang="en-IN" dirty="0"/>
          </a:p>
        </p:txBody>
      </p:sp>
    </p:spTree>
    <p:extLst>
      <p:ext uri="{BB962C8B-B14F-4D97-AF65-F5344CB8AC3E}">
        <p14:creationId xmlns:p14="http://schemas.microsoft.com/office/powerpoint/2010/main" val="277064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0885C-D4F4-137A-9E8A-55736AD44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709737"/>
            <a:ext cx="8096250" cy="3438525"/>
          </a:xfrm>
          <a:prstGeom prst="rect">
            <a:avLst/>
          </a:prstGeom>
        </p:spPr>
      </p:pic>
      <p:sp>
        <p:nvSpPr>
          <p:cNvPr id="4" name="TextBox 3">
            <a:extLst>
              <a:ext uri="{FF2B5EF4-FFF2-40B4-BE49-F238E27FC236}">
                <a16:creationId xmlns:a16="http://schemas.microsoft.com/office/drawing/2014/main" id="{57FD0612-7ABB-9EF8-7CB8-07E46E2302AB}"/>
              </a:ext>
            </a:extLst>
          </p:cNvPr>
          <p:cNvSpPr txBox="1"/>
          <p:nvPr/>
        </p:nvSpPr>
        <p:spPr>
          <a:xfrm>
            <a:off x="457200" y="546558"/>
            <a:ext cx="7086600" cy="400110"/>
          </a:xfrm>
          <a:prstGeom prst="rect">
            <a:avLst/>
          </a:prstGeom>
          <a:noFill/>
        </p:spPr>
        <p:txBody>
          <a:bodyPr wrap="square" rtlCol="0">
            <a:spAutoFit/>
          </a:bodyPr>
          <a:lstStyle/>
          <a:p>
            <a:r>
              <a:rPr lang="en-US" sz="2000" b="1" u="sng" dirty="0">
                <a:solidFill>
                  <a:srgbClr val="00B0F0"/>
                </a:solidFill>
                <a:latin typeface="Arial" panose="020B0604020202020204" pitchFamily="34" charset="0"/>
                <a:cs typeface="Arial" panose="020B0604020202020204" pitchFamily="34" charset="0"/>
              </a:rPr>
              <a:t>ARCHITECTURE OF SVM(SUPPORT VECTOR MACHINE)</a:t>
            </a:r>
            <a:endParaRPr lang="en-IN" sz="2000" b="1" u="sng" dirty="0">
              <a:solidFill>
                <a:srgbClr val="00B0F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CACC52A-CC28-D4F9-E13D-493E3EDA4A8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180888B9-C517-18DE-D043-E28BF7F8AF82}"/>
              </a:ext>
            </a:extLst>
          </p:cNvPr>
          <p:cNvSpPr txBox="1"/>
          <p:nvPr/>
        </p:nvSpPr>
        <p:spPr>
          <a:xfrm flipH="1">
            <a:off x="3140361" y="5695889"/>
            <a:ext cx="5927438" cy="615553"/>
          </a:xfrm>
          <a:prstGeom prst="rect">
            <a:avLst/>
          </a:prstGeom>
          <a:noFill/>
        </p:spPr>
        <p:txBody>
          <a:bodyPr wrap="square" rtlCol="0">
            <a:spAutoFit/>
          </a:bodyPr>
          <a:lstStyle/>
          <a:p>
            <a:r>
              <a:rPr lang="en-US" alt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Fig - 4:</a:t>
            </a:r>
            <a:r>
              <a:rPr lang="en-US" altLang="en-US" sz="1600" dirty="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1600" b="1" dirty="0"/>
              <a:t>ARCHITECTURE OF SVM(SUPPORT VECTOR MACHINE</a:t>
            </a:r>
            <a:endParaRPr lang="en-IN" sz="1600" b="1" dirty="0"/>
          </a:p>
          <a:p>
            <a:endParaRPr lang="en-IN" dirty="0"/>
          </a:p>
        </p:txBody>
      </p:sp>
      <p:sp>
        <p:nvSpPr>
          <p:cNvPr id="10" name="TextBox 9">
            <a:extLst>
              <a:ext uri="{FF2B5EF4-FFF2-40B4-BE49-F238E27FC236}">
                <a16:creationId xmlns:a16="http://schemas.microsoft.com/office/drawing/2014/main" id="{24158F54-2E39-90B4-80F8-3E1197F38AFD}"/>
              </a:ext>
            </a:extLst>
          </p:cNvPr>
          <p:cNvSpPr txBox="1"/>
          <p:nvPr/>
        </p:nvSpPr>
        <p:spPr>
          <a:xfrm>
            <a:off x="8496300" y="4228116"/>
            <a:ext cx="3657600" cy="1477328"/>
          </a:xfrm>
          <a:prstGeom prst="rect">
            <a:avLst/>
          </a:prstGeom>
          <a:noFill/>
        </p:spPr>
        <p:txBody>
          <a:bodyPr wrap="square" rtlCol="0">
            <a:spAutoFit/>
          </a:bodyPr>
          <a:lstStyle/>
          <a:p>
            <a:r>
              <a:rPr lang="en-US" b="1" dirty="0"/>
              <a:t>FORMULA</a:t>
            </a:r>
            <a:r>
              <a:rPr lang="en-US" dirty="0"/>
              <a:t>: </a:t>
            </a:r>
          </a:p>
          <a:p>
            <a:r>
              <a:rPr lang="en-US" dirty="0"/>
              <a:t>hyperplane in an SVM is, w*x + b = 0</a:t>
            </a:r>
          </a:p>
          <a:p>
            <a:r>
              <a:rPr lang="en-US" dirty="0"/>
              <a:t>w = weight vector</a:t>
            </a:r>
          </a:p>
          <a:p>
            <a:r>
              <a:rPr lang="en-US" dirty="0"/>
              <a:t>x = input vector</a:t>
            </a:r>
          </a:p>
          <a:p>
            <a:r>
              <a:rPr lang="en-US" dirty="0"/>
              <a:t>b = bias term. </a:t>
            </a:r>
            <a:endParaRPr lang="en-IN" dirty="0"/>
          </a:p>
        </p:txBody>
      </p:sp>
    </p:spTree>
    <p:extLst>
      <p:ext uri="{BB962C8B-B14F-4D97-AF65-F5344CB8AC3E}">
        <p14:creationId xmlns:p14="http://schemas.microsoft.com/office/powerpoint/2010/main" val="38726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CD6B16-8B6B-ACA0-5EAF-3498CC3B4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599" y="1295400"/>
            <a:ext cx="7162801" cy="4778040"/>
          </a:xfrm>
          <a:prstGeom prst="rect">
            <a:avLst/>
          </a:prstGeom>
        </p:spPr>
      </p:pic>
      <p:sp>
        <p:nvSpPr>
          <p:cNvPr id="8" name="TextBox 7">
            <a:extLst>
              <a:ext uri="{FF2B5EF4-FFF2-40B4-BE49-F238E27FC236}">
                <a16:creationId xmlns:a16="http://schemas.microsoft.com/office/drawing/2014/main" id="{63826393-DD1F-9125-0894-B824BD2B3438}"/>
              </a:ext>
            </a:extLst>
          </p:cNvPr>
          <p:cNvSpPr txBox="1"/>
          <p:nvPr/>
        </p:nvSpPr>
        <p:spPr>
          <a:xfrm>
            <a:off x="457199" y="584505"/>
            <a:ext cx="7772400" cy="400110"/>
          </a:xfrm>
          <a:prstGeom prst="rect">
            <a:avLst/>
          </a:prstGeom>
          <a:noFill/>
        </p:spPr>
        <p:txBody>
          <a:bodyPr wrap="square" rtlCol="0">
            <a:spAutoFit/>
          </a:bodyPr>
          <a:lstStyle/>
          <a:p>
            <a:r>
              <a:rPr lang="en-US" sz="2000" b="1" u="sng" dirty="0">
                <a:solidFill>
                  <a:srgbClr val="00B0F0"/>
                </a:solidFill>
                <a:latin typeface="Arial" panose="020B0604020202020204" pitchFamily="34" charset="0"/>
                <a:cs typeface="Arial" panose="020B0604020202020204" pitchFamily="34" charset="0"/>
              </a:rPr>
              <a:t>ARCHITECTURE OF LSTM(LONG-SHORT TERM MEMORY)</a:t>
            </a:r>
            <a:endParaRPr lang="en-IN" sz="2000" b="1" u="sng" dirty="0">
              <a:solidFill>
                <a:srgbClr val="00B0F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0AAA73E-AA21-B921-9A5D-6D2E38220919}"/>
              </a:ext>
            </a:extLst>
          </p:cNvPr>
          <p:cNvSpPr txBox="1"/>
          <p:nvPr/>
        </p:nvSpPr>
        <p:spPr>
          <a:xfrm flipH="1">
            <a:off x="3429000" y="6242447"/>
            <a:ext cx="6659881" cy="615553"/>
          </a:xfrm>
          <a:prstGeom prst="rect">
            <a:avLst/>
          </a:prstGeom>
          <a:noFill/>
        </p:spPr>
        <p:txBody>
          <a:bodyPr wrap="square" rtlCol="0">
            <a:spAutoFit/>
          </a:bodyPr>
          <a:lstStyle/>
          <a:p>
            <a:r>
              <a:rPr lang="en-US" altLang="en-US" sz="1600" b="1" dirty="0">
                <a:solidFill>
                  <a:schemeClr val="tx1"/>
                </a:solidFill>
                <a:latin typeface="Arial" panose="020B0604020202020204" pitchFamily="34" charset="0"/>
                <a:cs typeface="Arial" panose="020B0604020202020204" pitchFamily="34" charset="0"/>
                <a:sym typeface="Arial" panose="020B0604020202020204" pitchFamily="34" charset="0"/>
              </a:rPr>
              <a:t>Fig - 5:</a:t>
            </a:r>
            <a:r>
              <a:rPr lang="en-US" altLang="en-US" sz="1600" dirty="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1600" b="1" dirty="0"/>
              <a:t>ARCHITECTURE OF LSTM(LONG-SHORT TERM MEMORY)</a:t>
            </a:r>
            <a:endParaRPr lang="en-IN" sz="1600" b="1" dirty="0"/>
          </a:p>
          <a:p>
            <a:endParaRPr lang="en-IN" dirty="0"/>
          </a:p>
        </p:txBody>
      </p:sp>
      <p:sp>
        <p:nvSpPr>
          <p:cNvPr id="10" name="TextBox 9">
            <a:extLst>
              <a:ext uri="{FF2B5EF4-FFF2-40B4-BE49-F238E27FC236}">
                <a16:creationId xmlns:a16="http://schemas.microsoft.com/office/drawing/2014/main" id="{660D091B-A98D-DD41-DEDA-DD7DE059CE27}"/>
              </a:ext>
            </a:extLst>
          </p:cNvPr>
          <p:cNvSpPr txBox="1"/>
          <p:nvPr/>
        </p:nvSpPr>
        <p:spPr>
          <a:xfrm>
            <a:off x="457200" y="1295400"/>
            <a:ext cx="4953000" cy="923330"/>
          </a:xfrm>
          <a:prstGeom prst="rect">
            <a:avLst/>
          </a:prstGeom>
          <a:noFill/>
        </p:spPr>
        <p:txBody>
          <a:bodyPr wrap="square" rtlCol="0">
            <a:spAutoFit/>
          </a:bodyPr>
          <a:lstStyle/>
          <a:p>
            <a:r>
              <a:rPr lang="en-IN" dirty="0"/>
              <a:t>Input Gate: </a:t>
            </a:r>
            <a:r>
              <a:rPr lang="en-IN" dirty="0" err="1"/>
              <a:t>i_t</a:t>
            </a:r>
            <a:r>
              <a:rPr lang="en-IN" dirty="0"/>
              <a:t> = </a:t>
            </a:r>
            <a:r>
              <a:rPr lang="el-GR" dirty="0"/>
              <a:t>σ(</a:t>
            </a:r>
            <a:r>
              <a:rPr lang="en-IN" dirty="0" err="1"/>
              <a:t>W_i</a:t>
            </a:r>
            <a:r>
              <a:rPr lang="en-IN" dirty="0"/>
              <a:t> * [h_{t-1}, </a:t>
            </a:r>
            <a:r>
              <a:rPr lang="en-IN" dirty="0" err="1"/>
              <a:t>x_t</a:t>
            </a:r>
            <a:r>
              <a:rPr lang="en-IN" dirty="0"/>
              <a:t>] + </a:t>
            </a:r>
            <a:r>
              <a:rPr lang="en-IN" dirty="0" err="1"/>
              <a:t>b_i</a:t>
            </a:r>
            <a:r>
              <a:rPr lang="en-IN" dirty="0"/>
              <a:t>)</a:t>
            </a:r>
          </a:p>
          <a:p>
            <a:r>
              <a:rPr lang="en-IN" dirty="0"/>
              <a:t>Forget Gate: </a:t>
            </a:r>
            <a:r>
              <a:rPr lang="en-IN" dirty="0" err="1"/>
              <a:t>f_t</a:t>
            </a:r>
            <a:r>
              <a:rPr lang="en-IN" dirty="0"/>
              <a:t> = </a:t>
            </a:r>
            <a:r>
              <a:rPr lang="el-GR" dirty="0"/>
              <a:t>σ(</a:t>
            </a:r>
            <a:r>
              <a:rPr lang="en-IN" dirty="0" err="1"/>
              <a:t>W_f</a:t>
            </a:r>
            <a:r>
              <a:rPr lang="en-IN" dirty="0"/>
              <a:t> * [h_{t-1}, </a:t>
            </a:r>
            <a:r>
              <a:rPr lang="en-IN" dirty="0" err="1"/>
              <a:t>x_t</a:t>
            </a:r>
            <a:r>
              <a:rPr lang="en-IN" dirty="0"/>
              <a:t>] + </a:t>
            </a:r>
            <a:r>
              <a:rPr lang="en-IN" dirty="0" err="1"/>
              <a:t>b_f</a:t>
            </a:r>
            <a:r>
              <a:rPr lang="en-IN" dirty="0"/>
              <a:t>)</a:t>
            </a:r>
          </a:p>
          <a:p>
            <a:r>
              <a:rPr lang="en-IN" dirty="0"/>
              <a:t>Output Gate: </a:t>
            </a:r>
            <a:r>
              <a:rPr lang="en-IN" dirty="0" err="1"/>
              <a:t>o_t</a:t>
            </a:r>
            <a:r>
              <a:rPr lang="en-IN" dirty="0"/>
              <a:t> = </a:t>
            </a:r>
            <a:r>
              <a:rPr lang="el-GR" dirty="0"/>
              <a:t>σ(</a:t>
            </a:r>
            <a:r>
              <a:rPr lang="en-IN" dirty="0" err="1"/>
              <a:t>W_o</a:t>
            </a:r>
            <a:r>
              <a:rPr lang="en-IN" dirty="0"/>
              <a:t> * [h_{t-1}, </a:t>
            </a:r>
            <a:r>
              <a:rPr lang="en-IN" dirty="0" err="1"/>
              <a:t>x_t</a:t>
            </a:r>
            <a:r>
              <a:rPr lang="en-IN" dirty="0"/>
              <a:t>] + </a:t>
            </a:r>
            <a:r>
              <a:rPr lang="en-IN" dirty="0" err="1"/>
              <a:t>b_o</a:t>
            </a:r>
            <a:r>
              <a:rPr lang="en-IN" dirty="0"/>
              <a:t>)</a:t>
            </a:r>
          </a:p>
        </p:txBody>
      </p:sp>
    </p:spTree>
    <p:extLst>
      <p:ext uri="{BB962C8B-B14F-4D97-AF65-F5344CB8AC3E}">
        <p14:creationId xmlns:p14="http://schemas.microsoft.com/office/powerpoint/2010/main" val="52452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descr="TextBox 1">
            <a:extLst>
              <a:ext uri="{FF2B5EF4-FFF2-40B4-BE49-F238E27FC236}">
                <a16:creationId xmlns:a16="http://schemas.microsoft.com/office/drawing/2014/main" id="{191730C2-12CB-393E-626C-0067C3ABC3C7}"/>
              </a:ext>
            </a:extLst>
          </p:cNvPr>
          <p:cNvSpPr txBox="1">
            <a:spLocks/>
          </p:cNvSpPr>
          <p:nvPr/>
        </p:nvSpPr>
        <p:spPr bwMode="auto">
          <a:xfrm>
            <a:off x="4718050" y="5994400"/>
            <a:ext cx="3051175" cy="482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1600" tIns="101600" rIns="101600" bIns="101600">
            <a:spAutoFit/>
          </a:bodyPr>
          <a:lstStyle/>
          <a:p>
            <a:r>
              <a:rPr lang="en-US" altLang="en-US" dirty="0">
                <a:latin typeface="Arial" panose="020B0604020202020204" pitchFamily="34" charset="0"/>
                <a:cs typeface="Arial" panose="020B0604020202020204" pitchFamily="34" charset="0"/>
                <a:sym typeface="Arial" panose="020B0604020202020204" pitchFamily="34" charset="0"/>
              </a:rPr>
              <a:t> </a:t>
            </a:r>
            <a:r>
              <a:rPr lang="en-US" altLang="en-US" b="1" dirty="0">
                <a:solidFill>
                  <a:schemeClr val="tx1"/>
                </a:solidFill>
                <a:latin typeface="Arial" panose="020B0604020202020204" pitchFamily="34" charset="0"/>
                <a:cs typeface="Arial" panose="020B0604020202020204" pitchFamily="34" charset="0"/>
                <a:sym typeface="Arial" panose="020B0604020202020204" pitchFamily="34" charset="0"/>
              </a:rPr>
              <a:t>Fig-6:</a:t>
            </a:r>
            <a:r>
              <a:rPr lang="en-US" altLang="en-US" b="1" dirty="0">
                <a:solidFill>
                  <a:srgbClr val="5B9BD5"/>
                </a:solidFill>
                <a:latin typeface="Arial" panose="020B0604020202020204" pitchFamily="34" charset="0"/>
                <a:cs typeface="Arial" panose="020B0604020202020204" pitchFamily="34" charset="0"/>
                <a:sym typeface="Arial" panose="020B0604020202020204" pitchFamily="34" charset="0"/>
              </a:rPr>
              <a:t> </a:t>
            </a:r>
            <a:r>
              <a:rPr lang="en-US" altLang="en-US" b="1" dirty="0">
                <a:solidFill>
                  <a:srgbClr val="00B0F0"/>
                </a:solidFill>
                <a:latin typeface="Arial" panose="020B0604020202020204" pitchFamily="34" charset="0"/>
                <a:cs typeface="Arial" panose="020B0604020202020204" pitchFamily="34" charset="0"/>
                <a:sym typeface="Arial" panose="020B0604020202020204" pitchFamily="34" charset="0"/>
              </a:rPr>
              <a:t>PERT CHART</a:t>
            </a:r>
            <a:endParaRPr lang="en-US" altLang="en-US" dirty="0">
              <a:solidFill>
                <a:srgbClr val="00B0F0"/>
              </a:solidFill>
              <a:latin typeface="Arial" panose="020B0604020202020204" pitchFamily="34" charset="0"/>
              <a:cs typeface="Arial" panose="020B0604020202020204" pitchFamily="34" charset="0"/>
              <a:sym typeface="Arial" panose="020B0604020202020204" pitchFamily="34" charset="0"/>
            </a:endParaRPr>
          </a:p>
        </p:txBody>
      </p:sp>
      <p:pic>
        <p:nvPicPr>
          <p:cNvPr id="3" name="Picture 2">
            <a:extLst>
              <a:ext uri="{FF2B5EF4-FFF2-40B4-BE49-F238E27FC236}">
                <a16:creationId xmlns:a16="http://schemas.microsoft.com/office/drawing/2014/main" id="{AA498705-750D-E022-DEC8-77752EA92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4" y="609600"/>
            <a:ext cx="11724196" cy="5384800"/>
          </a:xfrm>
          <a:prstGeom prst="rect">
            <a:avLst/>
          </a:prstGeom>
        </p:spPr>
      </p:pic>
    </p:spTree>
  </p:cSld>
  <p:clrMapOvr>
    <a:masterClrMapping/>
  </p:clrMapOvr>
  <p:transition spd="med" advTm="1446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C5D6C-BFE7-BE0F-E618-B7F1723F3A7C}"/>
              </a:ext>
            </a:extLst>
          </p:cNvPr>
          <p:cNvSpPr txBox="1"/>
          <p:nvPr/>
        </p:nvSpPr>
        <p:spPr>
          <a:xfrm>
            <a:off x="228600" y="235941"/>
            <a:ext cx="9601200" cy="1138773"/>
          </a:xfrm>
          <a:prstGeom prst="rect">
            <a:avLst/>
          </a:prstGeom>
          <a:noFill/>
        </p:spPr>
        <p:txBody>
          <a:bodyPr wrap="square" rtlCol="0">
            <a:spAutoFit/>
          </a:body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WORKING MODEL </a:t>
            </a:r>
          </a:p>
          <a:p>
            <a:endParaRPr lang="en-US" altLang="en-US" b="1" u="sng" dirty="0">
              <a:solidFill>
                <a:srgbClr val="46B0FA"/>
              </a:solidFill>
              <a:latin typeface="Arial" panose="020B0604020202020204" pitchFamily="34" charset="0"/>
              <a:cs typeface="Arial" panose="020B0604020202020204" pitchFamily="34" charset="0"/>
              <a:sym typeface="Arial" panose="020B0604020202020204" pitchFamily="34" charset="0"/>
            </a:endParaRPr>
          </a:p>
          <a:p>
            <a:endParaRPr lang="en-US" altLang="en-US" sz="1800" b="1" u="sng" dirty="0">
              <a:solidFill>
                <a:srgbClr val="46B0FA"/>
              </a:solidFill>
              <a:latin typeface="Arial" panose="020B0604020202020204" pitchFamily="34" charset="0"/>
              <a:cs typeface="Arial" panose="020B0604020202020204" pitchFamily="34" charset="0"/>
              <a:sym typeface="Arial" panose="020B0604020202020204" pitchFamily="34" charset="0"/>
            </a:endParaRPr>
          </a:p>
        </p:txBody>
      </p:sp>
      <p:pic>
        <p:nvPicPr>
          <p:cNvPr id="4" name="Picture 3">
            <a:extLst>
              <a:ext uri="{FF2B5EF4-FFF2-40B4-BE49-F238E27FC236}">
                <a16:creationId xmlns:a16="http://schemas.microsoft.com/office/drawing/2014/main" id="{3D55D532-6800-4BE0-0C48-8AF1FD0DCC00}"/>
              </a:ext>
            </a:extLst>
          </p:cNvPr>
          <p:cNvPicPr>
            <a:picLocks noChangeAspect="1"/>
          </p:cNvPicPr>
          <p:nvPr/>
        </p:nvPicPr>
        <p:blipFill>
          <a:blip r:embed="rId2"/>
          <a:stretch>
            <a:fillRect/>
          </a:stretch>
        </p:blipFill>
        <p:spPr>
          <a:xfrm>
            <a:off x="609601" y="1103094"/>
            <a:ext cx="11125200" cy="1676234"/>
          </a:xfrm>
          <a:prstGeom prst="rect">
            <a:avLst/>
          </a:prstGeom>
        </p:spPr>
      </p:pic>
      <p:pic>
        <p:nvPicPr>
          <p:cNvPr id="6" name="Picture 5">
            <a:extLst>
              <a:ext uri="{FF2B5EF4-FFF2-40B4-BE49-F238E27FC236}">
                <a16:creationId xmlns:a16="http://schemas.microsoft.com/office/drawing/2014/main" id="{387ACE19-95C9-3E7D-3E98-CB93DC547EC9}"/>
              </a:ext>
            </a:extLst>
          </p:cNvPr>
          <p:cNvPicPr>
            <a:picLocks noChangeAspect="1"/>
          </p:cNvPicPr>
          <p:nvPr/>
        </p:nvPicPr>
        <p:blipFill>
          <a:blip r:embed="rId3"/>
          <a:stretch>
            <a:fillRect/>
          </a:stretch>
        </p:blipFill>
        <p:spPr>
          <a:xfrm>
            <a:off x="609601" y="2777773"/>
            <a:ext cx="11125200" cy="3842431"/>
          </a:xfrm>
          <a:prstGeom prst="rect">
            <a:avLst/>
          </a:prstGeom>
        </p:spPr>
      </p:pic>
    </p:spTree>
    <p:extLst>
      <p:ext uri="{BB962C8B-B14F-4D97-AF65-F5344CB8AC3E}">
        <p14:creationId xmlns:p14="http://schemas.microsoft.com/office/powerpoint/2010/main" val="299437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023C8-731D-73F1-6A29-F9AD53EEED9C}"/>
              </a:ext>
            </a:extLst>
          </p:cNvPr>
          <p:cNvSpPr txBox="1"/>
          <p:nvPr/>
        </p:nvSpPr>
        <p:spPr>
          <a:xfrm>
            <a:off x="304800" y="542731"/>
            <a:ext cx="792480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Here we Have Performed the Pre-Processing of the Data</a:t>
            </a:r>
            <a:endParaRPr lang="en-IN" sz="2400" dirty="0"/>
          </a:p>
        </p:txBody>
      </p:sp>
      <p:pic>
        <p:nvPicPr>
          <p:cNvPr id="4" name="Picture 3">
            <a:extLst>
              <a:ext uri="{FF2B5EF4-FFF2-40B4-BE49-F238E27FC236}">
                <a16:creationId xmlns:a16="http://schemas.microsoft.com/office/drawing/2014/main" id="{C59EFD9A-3FDB-0BE3-2F60-B8A4EFD53C14}"/>
              </a:ext>
            </a:extLst>
          </p:cNvPr>
          <p:cNvPicPr>
            <a:picLocks noChangeAspect="1"/>
          </p:cNvPicPr>
          <p:nvPr/>
        </p:nvPicPr>
        <p:blipFill>
          <a:blip r:embed="rId2"/>
          <a:stretch>
            <a:fillRect/>
          </a:stretch>
        </p:blipFill>
        <p:spPr>
          <a:xfrm>
            <a:off x="685800" y="1219200"/>
            <a:ext cx="10744200" cy="5226319"/>
          </a:xfrm>
          <a:prstGeom prst="rect">
            <a:avLst/>
          </a:prstGeom>
        </p:spPr>
      </p:pic>
    </p:spTree>
    <p:extLst>
      <p:ext uri="{BB962C8B-B14F-4D97-AF65-F5344CB8AC3E}">
        <p14:creationId xmlns:p14="http://schemas.microsoft.com/office/powerpoint/2010/main" val="13397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370912-C018-43D6-D090-A50ACED509AF}"/>
              </a:ext>
            </a:extLst>
          </p:cNvPr>
          <p:cNvPicPr>
            <a:picLocks noChangeAspect="1"/>
          </p:cNvPicPr>
          <p:nvPr/>
        </p:nvPicPr>
        <p:blipFill>
          <a:blip r:embed="rId2"/>
          <a:stretch>
            <a:fillRect/>
          </a:stretch>
        </p:blipFill>
        <p:spPr>
          <a:xfrm>
            <a:off x="228599" y="208052"/>
            <a:ext cx="7010401" cy="3678148"/>
          </a:xfrm>
          <a:prstGeom prst="rect">
            <a:avLst/>
          </a:prstGeom>
        </p:spPr>
      </p:pic>
      <p:sp>
        <p:nvSpPr>
          <p:cNvPr id="7" name="TextBox 6">
            <a:extLst>
              <a:ext uri="{FF2B5EF4-FFF2-40B4-BE49-F238E27FC236}">
                <a16:creationId xmlns:a16="http://schemas.microsoft.com/office/drawing/2014/main" id="{67146562-BF5F-83FE-66CA-27D5B2959F68}"/>
              </a:ext>
            </a:extLst>
          </p:cNvPr>
          <p:cNvSpPr txBox="1"/>
          <p:nvPr/>
        </p:nvSpPr>
        <p:spPr>
          <a:xfrm>
            <a:off x="7772400" y="1219200"/>
            <a:ext cx="3810000"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REMOVE UNNECESSARY DATA FROM OUR DATASET</a:t>
            </a:r>
            <a:endParaRPr lang="en-IN" sz="2000" dirty="0"/>
          </a:p>
        </p:txBody>
      </p:sp>
      <p:sp>
        <p:nvSpPr>
          <p:cNvPr id="8" name="TextBox 7">
            <a:extLst>
              <a:ext uri="{FF2B5EF4-FFF2-40B4-BE49-F238E27FC236}">
                <a16:creationId xmlns:a16="http://schemas.microsoft.com/office/drawing/2014/main" id="{5811A7C8-CA90-DB66-EB6B-FD9DF0B4BE27}"/>
              </a:ext>
            </a:extLst>
          </p:cNvPr>
          <p:cNvSpPr txBox="1"/>
          <p:nvPr/>
        </p:nvSpPr>
        <p:spPr>
          <a:xfrm>
            <a:off x="1066800" y="4788024"/>
            <a:ext cx="411480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VISUALIZING THE RAW DATA</a:t>
            </a:r>
            <a:endParaRPr lang="en-IN" sz="2000" dirty="0"/>
          </a:p>
        </p:txBody>
      </p:sp>
      <p:pic>
        <p:nvPicPr>
          <p:cNvPr id="4" name="Picture 3">
            <a:extLst>
              <a:ext uri="{FF2B5EF4-FFF2-40B4-BE49-F238E27FC236}">
                <a16:creationId xmlns:a16="http://schemas.microsoft.com/office/drawing/2014/main" id="{74D66A2F-9638-05A7-B8D6-058D363C8908}"/>
              </a:ext>
            </a:extLst>
          </p:cNvPr>
          <p:cNvPicPr>
            <a:picLocks noChangeAspect="1"/>
          </p:cNvPicPr>
          <p:nvPr/>
        </p:nvPicPr>
        <p:blipFill>
          <a:blip r:embed="rId3"/>
          <a:stretch>
            <a:fillRect/>
          </a:stretch>
        </p:blipFill>
        <p:spPr>
          <a:xfrm>
            <a:off x="6096000" y="2587374"/>
            <a:ext cx="5867401" cy="3904005"/>
          </a:xfrm>
          <a:prstGeom prst="rect">
            <a:avLst/>
          </a:prstGeom>
        </p:spPr>
      </p:pic>
    </p:spTree>
    <p:extLst>
      <p:ext uri="{BB962C8B-B14F-4D97-AF65-F5344CB8AC3E}">
        <p14:creationId xmlns:p14="http://schemas.microsoft.com/office/powerpoint/2010/main" val="2537579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3BB35-258D-A371-11F0-C2EC0096C734}"/>
              </a:ext>
            </a:extLst>
          </p:cNvPr>
          <p:cNvPicPr>
            <a:picLocks noChangeAspect="1"/>
          </p:cNvPicPr>
          <p:nvPr/>
        </p:nvPicPr>
        <p:blipFill>
          <a:blip r:embed="rId2"/>
          <a:stretch>
            <a:fillRect/>
          </a:stretch>
        </p:blipFill>
        <p:spPr>
          <a:xfrm>
            <a:off x="228599" y="219850"/>
            <a:ext cx="6629401" cy="3437750"/>
          </a:xfrm>
          <a:prstGeom prst="rect">
            <a:avLst/>
          </a:prstGeom>
        </p:spPr>
      </p:pic>
      <p:sp>
        <p:nvSpPr>
          <p:cNvPr id="7" name="TextBox 6">
            <a:extLst>
              <a:ext uri="{FF2B5EF4-FFF2-40B4-BE49-F238E27FC236}">
                <a16:creationId xmlns:a16="http://schemas.microsoft.com/office/drawing/2014/main" id="{87D61E2E-5AEB-ED3E-3B00-F561FC18F512}"/>
              </a:ext>
            </a:extLst>
          </p:cNvPr>
          <p:cNvSpPr txBox="1"/>
          <p:nvPr/>
        </p:nvSpPr>
        <p:spPr>
          <a:xfrm>
            <a:off x="6923798" y="1143000"/>
            <a:ext cx="4800600" cy="707886"/>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NORMALIZE THE DATA USING MIN MAX SCALER FUNCTION </a:t>
            </a:r>
            <a:endParaRPr lang="en-IN" sz="2000" dirty="0"/>
          </a:p>
        </p:txBody>
      </p:sp>
      <p:sp>
        <p:nvSpPr>
          <p:cNvPr id="8" name="TextBox 7">
            <a:extLst>
              <a:ext uri="{FF2B5EF4-FFF2-40B4-BE49-F238E27FC236}">
                <a16:creationId xmlns:a16="http://schemas.microsoft.com/office/drawing/2014/main" id="{D5B987FC-E2B2-F93F-6889-7ADC96DDB374}"/>
              </a:ext>
            </a:extLst>
          </p:cNvPr>
          <p:cNvSpPr txBox="1"/>
          <p:nvPr/>
        </p:nvSpPr>
        <p:spPr>
          <a:xfrm>
            <a:off x="1489364" y="4800600"/>
            <a:ext cx="3879273"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VISUALIZE THE DATA AGAIN</a:t>
            </a:r>
            <a:endParaRPr lang="en-IN" sz="2000" dirty="0"/>
          </a:p>
        </p:txBody>
      </p:sp>
      <p:pic>
        <p:nvPicPr>
          <p:cNvPr id="4" name="Picture 3">
            <a:extLst>
              <a:ext uri="{FF2B5EF4-FFF2-40B4-BE49-F238E27FC236}">
                <a16:creationId xmlns:a16="http://schemas.microsoft.com/office/drawing/2014/main" id="{7132F56D-116E-51C6-B242-EAF1F4DB8A4B}"/>
              </a:ext>
            </a:extLst>
          </p:cNvPr>
          <p:cNvPicPr>
            <a:picLocks noChangeAspect="1"/>
          </p:cNvPicPr>
          <p:nvPr/>
        </p:nvPicPr>
        <p:blipFill rotWithShape="1">
          <a:blip r:embed="rId3"/>
          <a:srcRect l="554" r="-1"/>
          <a:stretch/>
        </p:blipFill>
        <p:spPr>
          <a:xfrm>
            <a:off x="5791200" y="2667000"/>
            <a:ext cx="6163638" cy="3971150"/>
          </a:xfrm>
          <a:prstGeom prst="rect">
            <a:avLst/>
          </a:prstGeom>
        </p:spPr>
      </p:pic>
    </p:spTree>
    <p:extLst>
      <p:ext uri="{BB962C8B-B14F-4D97-AF65-F5344CB8AC3E}">
        <p14:creationId xmlns:p14="http://schemas.microsoft.com/office/powerpoint/2010/main" val="2230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descr="TextBox 1">
            <a:extLst>
              <a:ext uri="{FF2B5EF4-FFF2-40B4-BE49-F238E27FC236}">
                <a16:creationId xmlns:a16="http://schemas.microsoft.com/office/drawing/2014/main" id="{951F1443-F0DB-41EF-C63E-BB347179ED3C}"/>
              </a:ext>
            </a:extLst>
          </p:cNvPr>
          <p:cNvSpPr txBox="1">
            <a:spLocks/>
          </p:cNvSpPr>
          <p:nvPr/>
        </p:nvSpPr>
        <p:spPr bwMode="auto">
          <a:xfrm>
            <a:off x="371475" y="381000"/>
            <a:ext cx="7439025" cy="148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CONTENT</a:t>
            </a:r>
          </a:p>
          <a:p>
            <a:endPar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endParaRPr>
          </a:p>
        </p:txBody>
      </p:sp>
      <p:sp>
        <p:nvSpPr>
          <p:cNvPr id="7170" name="Text Box 2" descr="TextBox 2">
            <a:extLst>
              <a:ext uri="{FF2B5EF4-FFF2-40B4-BE49-F238E27FC236}">
                <a16:creationId xmlns:a16="http://schemas.microsoft.com/office/drawing/2014/main" id="{EF8E2487-AEA6-6B05-BE47-D5068F27CCCB}"/>
              </a:ext>
            </a:extLst>
          </p:cNvPr>
          <p:cNvSpPr txBox="1">
            <a:spLocks/>
          </p:cNvSpPr>
          <p:nvPr/>
        </p:nvSpPr>
        <p:spPr bwMode="auto">
          <a:xfrm>
            <a:off x="388581" y="1124744"/>
            <a:ext cx="4559300" cy="5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403225" indent="-403225">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Introduction</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Problem Statement</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Area of Application</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Motivation</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Objectives</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SWOT Analysis</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Methodology</a:t>
            </a:r>
          </a:p>
          <a:p>
            <a:pPr>
              <a:buSzPct val="100000"/>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a:latin typeface="Arial" panose="020B0604020202020204" pitchFamily="34" charset="0"/>
                <a:cs typeface="Arial" panose="020B0604020202020204" pitchFamily="34" charset="0"/>
                <a:sym typeface="Arial" panose="020B0604020202020204" pitchFamily="34" charset="0"/>
              </a:rPr>
              <a:t>Pert Chart</a:t>
            </a:r>
          </a:p>
          <a:p>
            <a:pPr marL="0" indent="0">
              <a:buSzPct val="100000"/>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SzPct val="100000"/>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Working Model &amp; Results</a:t>
            </a:r>
          </a:p>
          <a:p>
            <a:pPr>
              <a:buFont typeface="Wingdings" panose="05000000000000000000" pitchFamily="2" charset="2"/>
              <a:buChar char="Ø"/>
            </a:pPr>
            <a:endParaRPr lang="en-US" altLang="en-US" sz="1900" dirty="0">
              <a:latin typeface="Arial" panose="020B0604020202020204" pitchFamily="34" charset="0"/>
              <a:cs typeface="Arial" panose="020B0604020202020204" pitchFamily="34" charset="0"/>
              <a:sym typeface="Arial" panose="020B0604020202020204" pitchFamily="34" charset="0"/>
            </a:endParaRPr>
          </a:p>
          <a:p>
            <a:pPr>
              <a:buFont typeface="Wingdings" panose="05000000000000000000" pitchFamily="2" charset="2"/>
              <a:buChar char="Ø"/>
            </a:pPr>
            <a:r>
              <a:rPr lang="en-US" altLang="en-US" sz="1900" dirty="0">
                <a:latin typeface="Arial" panose="020B0604020202020204" pitchFamily="34" charset="0"/>
                <a:cs typeface="Arial" panose="020B0604020202020204" pitchFamily="34" charset="0"/>
                <a:sym typeface="Arial" panose="020B0604020202020204" pitchFamily="34" charset="0"/>
              </a:rPr>
              <a:t>References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1AE26F-0CEC-D0A7-65C7-14F046FF0797}"/>
              </a:ext>
            </a:extLst>
          </p:cNvPr>
          <p:cNvPicPr>
            <a:picLocks noChangeAspect="1"/>
          </p:cNvPicPr>
          <p:nvPr/>
        </p:nvPicPr>
        <p:blipFill>
          <a:blip r:embed="rId2"/>
          <a:stretch>
            <a:fillRect/>
          </a:stretch>
        </p:blipFill>
        <p:spPr>
          <a:xfrm>
            <a:off x="228600" y="228600"/>
            <a:ext cx="6816882" cy="3962400"/>
          </a:xfrm>
          <a:prstGeom prst="rect">
            <a:avLst/>
          </a:prstGeom>
        </p:spPr>
      </p:pic>
      <p:pic>
        <p:nvPicPr>
          <p:cNvPr id="5" name="Picture 4">
            <a:extLst>
              <a:ext uri="{FF2B5EF4-FFF2-40B4-BE49-F238E27FC236}">
                <a16:creationId xmlns:a16="http://schemas.microsoft.com/office/drawing/2014/main" id="{77BD5B71-0098-6112-90C3-9F046A66BA36}"/>
              </a:ext>
            </a:extLst>
          </p:cNvPr>
          <p:cNvPicPr>
            <a:picLocks noChangeAspect="1"/>
          </p:cNvPicPr>
          <p:nvPr/>
        </p:nvPicPr>
        <p:blipFill>
          <a:blip r:embed="rId3"/>
          <a:stretch>
            <a:fillRect/>
          </a:stretch>
        </p:blipFill>
        <p:spPr>
          <a:xfrm>
            <a:off x="5486399" y="2859086"/>
            <a:ext cx="6486331" cy="3770314"/>
          </a:xfrm>
          <a:prstGeom prst="rect">
            <a:avLst/>
          </a:prstGeom>
        </p:spPr>
      </p:pic>
      <p:sp>
        <p:nvSpPr>
          <p:cNvPr id="6" name="TextBox 5">
            <a:extLst>
              <a:ext uri="{FF2B5EF4-FFF2-40B4-BE49-F238E27FC236}">
                <a16:creationId xmlns:a16="http://schemas.microsoft.com/office/drawing/2014/main" id="{B9FA6D31-3BBB-1555-2837-C4DF4A6B5C71}"/>
              </a:ext>
            </a:extLst>
          </p:cNvPr>
          <p:cNvSpPr txBox="1"/>
          <p:nvPr/>
        </p:nvSpPr>
        <p:spPr>
          <a:xfrm>
            <a:off x="7696200" y="1447800"/>
            <a:ext cx="289560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PRE-PROCESSED FILE</a:t>
            </a:r>
            <a:endParaRPr lang="en-IN" sz="2000" dirty="0"/>
          </a:p>
        </p:txBody>
      </p:sp>
    </p:spTree>
    <p:extLst>
      <p:ext uri="{BB962C8B-B14F-4D97-AF65-F5344CB8AC3E}">
        <p14:creationId xmlns:p14="http://schemas.microsoft.com/office/powerpoint/2010/main" val="173719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F7FC7-D362-7FD2-68D0-2F695920319D}"/>
              </a:ext>
            </a:extLst>
          </p:cNvPr>
          <p:cNvPicPr>
            <a:picLocks noChangeAspect="1"/>
          </p:cNvPicPr>
          <p:nvPr/>
        </p:nvPicPr>
        <p:blipFill>
          <a:blip r:embed="rId2"/>
          <a:stretch>
            <a:fillRect/>
          </a:stretch>
        </p:blipFill>
        <p:spPr>
          <a:xfrm>
            <a:off x="228600" y="228600"/>
            <a:ext cx="6812889" cy="3810000"/>
          </a:xfrm>
          <a:prstGeom prst="rect">
            <a:avLst/>
          </a:prstGeom>
        </p:spPr>
      </p:pic>
      <p:pic>
        <p:nvPicPr>
          <p:cNvPr id="5" name="Picture 4">
            <a:extLst>
              <a:ext uri="{FF2B5EF4-FFF2-40B4-BE49-F238E27FC236}">
                <a16:creationId xmlns:a16="http://schemas.microsoft.com/office/drawing/2014/main" id="{F07EFD0D-5E10-668A-4A92-53C276F918F7}"/>
              </a:ext>
            </a:extLst>
          </p:cNvPr>
          <p:cNvPicPr>
            <a:picLocks noChangeAspect="1"/>
          </p:cNvPicPr>
          <p:nvPr/>
        </p:nvPicPr>
        <p:blipFill>
          <a:blip r:embed="rId3"/>
          <a:stretch>
            <a:fillRect/>
          </a:stretch>
        </p:blipFill>
        <p:spPr>
          <a:xfrm>
            <a:off x="5334000" y="2657552"/>
            <a:ext cx="6629400" cy="3971848"/>
          </a:xfrm>
          <a:prstGeom prst="rect">
            <a:avLst/>
          </a:prstGeom>
        </p:spPr>
      </p:pic>
      <p:sp>
        <p:nvSpPr>
          <p:cNvPr id="6" name="TextBox 5">
            <a:extLst>
              <a:ext uri="{FF2B5EF4-FFF2-40B4-BE49-F238E27FC236}">
                <a16:creationId xmlns:a16="http://schemas.microsoft.com/office/drawing/2014/main" id="{237B9171-7080-C66A-E3F7-76B839943D76}"/>
              </a:ext>
            </a:extLst>
          </p:cNvPr>
          <p:cNvSpPr txBox="1"/>
          <p:nvPr/>
        </p:nvSpPr>
        <p:spPr>
          <a:xfrm>
            <a:off x="8382000" y="1273062"/>
            <a:ext cx="289560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Visualize File</a:t>
            </a:r>
            <a:endParaRPr lang="en-IN" sz="2000" dirty="0"/>
          </a:p>
        </p:txBody>
      </p:sp>
    </p:spTree>
    <p:extLst>
      <p:ext uri="{BB962C8B-B14F-4D97-AF65-F5344CB8AC3E}">
        <p14:creationId xmlns:p14="http://schemas.microsoft.com/office/powerpoint/2010/main" val="111100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3F1B82-52F8-9B0A-9B15-AF39EB1D8259}"/>
              </a:ext>
            </a:extLst>
          </p:cNvPr>
          <p:cNvPicPr>
            <a:picLocks noChangeAspect="1"/>
          </p:cNvPicPr>
          <p:nvPr/>
        </p:nvPicPr>
        <p:blipFill>
          <a:blip r:embed="rId2"/>
          <a:stretch>
            <a:fillRect/>
          </a:stretch>
        </p:blipFill>
        <p:spPr>
          <a:xfrm>
            <a:off x="230823" y="228599"/>
            <a:ext cx="7209452" cy="3954237"/>
          </a:xfrm>
          <a:prstGeom prst="rect">
            <a:avLst/>
          </a:prstGeom>
        </p:spPr>
      </p:pic>
      <p:pic>
        <p:nvPicPr>
          <p:cNvPr id="5" name="Picture 4">
            <a:extLst>
              <a:ext uri="{FF2B5EF4-FFF2-40B4-BE49-F238E27FC236}">
                <a16:creationId xmlns:a16="http://schemas.microsoft.com/office/drawing/2014/main" id="{5F8C8143-3F15-6E4D-8F71-7D058F61F87E}"/>
              </a:ext>
            </a:extLst>
          </p:cNvPr>
          <p:cNvPicPr>
            <a:picLocks noChangeAspect="1"/>
          </p:cNvPicPr>
          <p:nvPr/>
        </p:nvPicPr>
        <p:blipFill>
          <a:blip r:embed="rId3"/>
          <a:stretch>
            <a:fillRect/>
          </a:stretch>
        </p:blipFill>
        <p:spPr>
          <a:xfrm>
            <a:off x="4953000" y="2687895"/>
            <a:ext cx="7008177" cy="3954237"/>
          </a:xfrm>
          <a:prstGeom prst="rect">
            <a:avLst/>
          </a:prstGeom>
        </p:spPr>
      </p:pic>
      <p:sp>
        <p:nvSpPr>
          <p:cNvPr id="6" name="TextBox 5">
            <a:extLst>
              <a:ext uri="{FF2B5EF4-FFF2-40B4-BE49-F238E27FC236}">
                <a16:creationId xmlns:a16="http://schemas.microsoft.com/office/drawing/2014/main" id="{D36FC70A-E4E7-5DA8-1C79-F372F58310D1}"/>
              </a:ext>
            </a:extLst>
          </p:cNvPr>
          <p:cNvSpPr txBox="1"/>
          <p:nvPr/>
        </p:nvSpPr>
        <p:spPr>
          <a:xfrm>
            <a:off x="7848600" y="1066800"/>
            <a:ext cx="35814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HERE WE ARE DEPLOYING OUR REGRESSION MODEL</a:t>
            </a:r>
            <a:endParaRPr lang="en-IN" dirty="0"/>
          </a:p>
        </p:txBody>
      </p:sp>
      <p:sp>
        <p:nvSpPr>
          <p:cNvPr id="7" name="TextBox 6">
            <a:extLst>
              <a:ext uri="{FF2B5EF4-FFF2-40B4-BE49-F238E27FC236}">
                <a16:creationId xmlns:a16="http://schemas.microsoft.com/office/drawing/2014/main" id="{B0D27E65-2C97-B778-8EEA-A3BCD19845EF}"/>
              </a:ext>
            </a:extLst>
          </p:cNvPr>
          <p:cNvSpPr txBox="1"/>
          <p:nvPr/>
        </p:nvSpPr>
        <p:spPr>
          <a:xfrm>
            <a:off x="586741" y="4953000"/>
            <a:ext cx="324611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SPLITTING INTO TRAINING AND TESTING DATA</a:t>
            </a:r>
            <a:endParaRPr lang="en-IN" dirty="0"/>
          </a:p>
        </p:txBody>
      </p:sp>
    </p:spTree>
    <p:extLst>
      <p:ext uri="{BB962C8B-B14F-4D97-AF65-F5344CB8AC3E}">
        <p14:creationId xmlns:p14="http://schemas.microsoft.com/office/powerpoint/2010/main" val="326860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7D01-2501-5CF2-E392-E7FF32787198}"/>
              </a:ext>
            </a:extLst>
          </p:cNvPr>
          <p:cNvPicPr>
            <a:picLocks noChangeAspect="1"/>
          </p:cNvPicPr>
          <p:nvPr/>
        </p:nvPicPr>
        <p:blipFill>
          <a:blip r:embed="rId2"/>
          <a:stretch>
            <a:fillRect/>
          </a:stretch>
        </p:blipFill>
        <p:spPr>
          <a:xfrm>
            <a:off x="609600" y="990599"/>
            <a:ext cx="10972800" cy="5648717"/>
          </a:xfrm>
          <a:prstGeom prst="rect">
            <a:avLst/>
          </a:prstGeom>
        </p:spPr>
      </p:pic>
      <p:sp>
        <p:nvSpPr>
          <p:cNvPr id="4" name="TextBox 3">
            <a:extLst>
              <a:ext uri="{FF2B5EF4-FFF2-40B4-BE49-F238E27FC236}">
                <a16:creationId xmlns:a16="http://schemas.microsoft.com/office/drawing/2014/main" id="{7B57993F-67E2-5CD2-647B-E28831FADE0F}"/>
              </a:ext>
            </a:extLst>
          </p:cNvPr>
          <p:cNvSpPr txBox="1"/>
          <p:nvPr/>
        </p:nvSpPr>
        <p:spPr>
          <a:xfrm>
            <a:off x="457200" y="457200"/>
            <a:ext cx="6141719"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STOCK DATA FILE</a:t>
            </a:r>
            <a:endParaRPr lang="en-IN" sz="2000" dirty="0"/>
          </a:p>
        </p:txBody>
      </p:sp>
    </p:spTree>
    <p:extLst>
      <p:ext uri="{BB962C8B-B14F-4D97-AF65-F5344CB8AC3E}">
        <p14:creationId xmlns:p14="http://schemas.microsoft.com/office/powerpoint/2010/main" val="574005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84F47-4E60-9D8D-1105-9893F6058C76}"/>
              </a:ext>
            </a:extLst>
          </p:cNvPr>
          <p:cNvSpPr txBox="1"/>
          <p:nvPr/>
        </p:nvSpPr>
        <p:spPr>
          <a:xfrm>
            <a:off x="3238500" y="2895600"/>
            <a:ext cx="5715000" cy="1384995"/>
          </a:xfrm>
          <a:prstGeom prst="rect">
            <a:avLst/>
          </a:prstGeom>
          <a:noFill/>
        </p:spPr>
        <p:txBody>
          <a:bodyPr wrap="square" rtlCol="0">
            <a:spAutoFit/>
          </a:bodyPr>
          <a:lstStyle/>
          <a:p>
            <a:pPr algn="ctr"/>
            <a:r>
              <a:rPr lang="en-US" altLang="en-US" sz="4000" b="1" u="sng" dirty="0">
                <a:solidFill>
                  <a:srgbClr val="46B0FA"/>
                </a:solidFill>
                <a:latin typeface="Arial" panose="020B0604020202020204" pitchFamily="34" charset="0"/>
                <a:cs typeface="Arial" panose="020B0604020202020204" pitchFamily="34" charset="0"/>
                <a:sym typeface="Arial" panose="020B0604020202020204" pitchFamily="34" charset="0"/>
              </a:rPr>
              <a:t>RESULTS</a:t>
            </a:r>
          </a:p>
          <a:p>
            <a:r>
              <a:rPr lang="en-US" sz="4400" dirty="0"/>
              <a:t> </a:t>
            </a:r>
            <a:endParaRPr lang="en-IN" sz="4400" dirty="0"/>
          </a:p>
        </p:txBody>
      </p:sp>
    </p:spTree>
    <p:extLst>
      <p:ext uri="{BB962C8B-B14F-4D97-AF65-F5344CB8AC3E}">
        <p14:creationId xmlns:p14="http://schemas.microsoft.com/office/powerpoint/2010/main" val="2416554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6C4AA7-7620-A092-6954-C17ED5A33A0E}"/>
              </a:ext>
            </a:extLst>
          </p:cNvPr>
          <p:cNvPicPr>
            <a:picLocks noChangeAspect="1"/>
          </p:cNvPicPr>
          <p:nvPr/>
        </p:nvPicPr>
        <p:blipFill>
          <a:blip r:embed="rId2"/>
          <a:stretch>
            <a:fillRect/>
          </a:stretch>
        </p:blipFill>
        <p:spPr>
          <a:xfrm>
            <a:off x="381000" y="457200"/>
            <a:ext cx="6143319" cy="4038600"/>
          </a:xfrm>
          <a:prstGeom prst="rect">
            <a:avLst/>
          </a:prstGeom>
        </p:spPr>
      </p:pic>
      <p:pic>
        <p:nvPicPr>
          <p:cNvPr id="4" name="Picture 3">
            <a:extLst>
              <a:ext uri="{FF2B5EF4-FFF2-40B4-BE49-F238E27FC236}">
                <a16:creationId xmlns:a16="http://schemas.microsoft.com/office/drawing/2014/main" id="{DBD1979E-0F36-C9CF-4B6B-81164D62CF34}"/>
              </a:ext>
            </a:extLst>
          </p:cNvPr>
          <p:cNvPicPr>
            <a:picLocks noChangeAspect="1"/>
          </p:cNvPicPr>
          <p:nvPr/>
        </p:nvPicPr>
        <p:blipFill>
          <a:blip r:embed="rId3"/>
          <a:stretch>
            <a:fillRect/>
          </a:stretch>
        </p:blipFill>
        <p:spPr>
          <a:xfrm>
            <a:off x="5428860" y="3581400"/>
            <a:ext cx="6400801" cy="2895600"/>
          </a:xfrm>
          <a:prstGeom prst="rect">
            <a:avLst/>
          </a:prstGeom>
        </p:spPr>
      </p:pic>
      <p:sp>
        <p:nvSpPr>
          <p:cNvPr id="6" name="TextBox 5">
            <a:extLst>
              <a:ext uri="{FF2B5EF4-FFF2-40B4-BE49-F238E27FC236}">
                <a16:creationId xmlns:a16="http://schemas.microsoft.com/office/drawing/2014/main" id="{EEFF5F8A-7A79-B348-6FE1-D3E5F800399C}"/>
              </a:ext>
            </a:extLst>
          </p:cNvPr>
          <p:cNvSpPr txBox="1"/>
          <p:nvPr/>
        </p:nvSpPr>
        <p:spPr>
          <a:xfrm>
            <a:off x="7315200" y="1827059"/>
            <a:ext cx="40386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Measure accuracy of the Linear Regression Model</a:t>
            </a:r>
            <a:endParaRPr lang="en-IN" dirty="0"/>
          </a:p>
        </p:txBody>
      </p:sp>
    </p:spTree>
    <p:extLst>
      <p:ext uri="{BB962C8B-B14F-4D97-AF65-F5344CB8AC3E}">
        <p14:creationId xmlns:p14="http://schemas.microsoft.com/office/powerpoint/2010/main" val="13732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C5F16-7749-E61C-1AE7-80C86628B3B6}"/>
              </a:ext>
            </a:extLst>
          </p:cNvPr>
          <p:cNvPicPr>
            <a:picLocks noChangeAspect="1"/>
          </p:cNvPicPr>
          <p:nvPr/>
        </p:nvPicPr>
        <p:blipFill>
          <a:blip r:embed="rId2"/>
          <a:stretch>
            <a:fillRect/>
          </a:stretch>
        </p:blipFill>
        <p:spPr>
          <a:xfrm>
            <a:off x="6107289" y="3429000"/>
            <a:ext cx="5887155" cy="3179064"/>
          </a:xfrm>
          <a:prstGeom prst="rect">
            <a:avLst/>
          </a:prstGeom>
        </p:spPr>
      </p:pic>
      <p:pic>
        <p:nvPicPr>
          <p:cNvPr id="5" name="Picture 4">
            <a:extLst>
              <a:ext uri="{FF2B5EF4-FFF2-40B4-BE49-F238E27FC236}">
                <a16:creationId xmlns:a16="http://schemas.microsoft.com/office/drawing/2014/main" id="{66B48B55-E515-0D01-C1F2-B21026312BA2}"/>
              </a:ext>
            </a:extLst>
          </p:cNvPr>
          <p:cNvPicPr>
            <a:picLocks noChangeAspect="1"/>
          </p:cNvPicPr>
          <p:nvPr/>
        </p:nvPicPr>
        <p:blipFill rotWithShape="1">
          <a:blip r:embed="rId3"/>
          <a:srcRect l="1351" t="1818" r="1752" b="1818"/>
          <a:stretch/>
        </p:blipFill>
        <p:spPr>
          <a:xfrm>
            <a:off x="197556" y="381001"/>
            <a:ext cx="5799666" cy="4286840"/>
          </a:xfrm>
          <a:prstGeom prst="rect">
            <a:avLst/>
          </a:prstGeom>
        </p:spPr>
      </p:pic>
      <p:sp>
        <p:nvSpPr>
          <p:cNvPr id="7" name="TextBox 6">
            <a:extLst>
              <a:ext uri="{FF2B5EF4-FFF2-40B4-BE49-F238E27FC236}">
                <a16:creationId xmlns:a16="http://schemas.microsoft.com/office/drawing/2014/main" id="{9A9856E3-6829-80FB-4B24-8161C4FCC59C}"/>
              </a:ext>
            </a:extLst>
          </p:cNvPr>
          <p:cNvSpPr txBox="1"/>
          <p:nvPr/>
        </p:nvSpPr>
        <p:spPr>
          <a:xfrm>
            <a:off x="7222066" y="1600200"/>
            <a:ext cx="36576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Measure the accuracy of Random Forest Model</a:t>
            </a:r>
          </a:p>
        </p:txBody>
      </p:sp>
    </p:spTree>
    <p:extLst>
      <p:ext uri="{BB962C8B-B14F-4D97-AF65-F5344CB8AC3E}">
        <p14:creationId xmlns:p14="http://schemas.microsoft.com/office/powerpoint/2010/main" val="99632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6B923B-300B-CB4F-5384-B4600A9B6BC2}"/>
              </a:ext>
            </a:extLst>
          </p:cNvPr>
          <p:cNvPicPr>
            <a:picLocks noChangeAspect="1"/>
          </p:cNvPicPr>
          <p:nvPr/>
        </p:nvPicPr>
        <p:blipFill>
          <a:blip r:embed="rId2"/>
          <a:stretch>
            <a:fillRect/>
          </a:stretch>
        </p:blipFill>
        <p:spPr>
          <a:xfrm>
            <a:off x="5867400" y="3971008"/>
            <a:ext cx="6060198" cy="2658392"/>
          </a:xfrm>
          <a:prstGeom prst="rect">
            <a:avLst/>
          </a:prstGeom>
        </p:spPr>
      </p:pic>
      <p:pic>
        <p:nvPicPr>
          <p:cNvPr id="5" name="Picture 4">
            <a:extLst>
              <a:ext uri="{FF2B5EF4-FFF2-40B4-BE49-F238E27FC236}">
                <a16:creationId xmlns:a16="http://schemas.microsoft.com/office/drawing/2014/main" id="{4B437EDD-AC05-9686-A7D4-6EF415241DCE}"/>
              </a:ext>
            </a:extLst>
          </p:cNvPr>
          <p:cNvPicPr>
            <a:picLocks noChangeAspect="1"/>
          </p:cNvPicPr>
          <p:nvPr/>
        </p:nvPicPr>
        <p:blipFill rotWithShape="1">
          <a:blip r:embed="rId3"/>
          <a:srcRect r="1369" b="910"/>
          <a:stretch/>
        </p:blipFill>
        <p:spPr>
          <a:xfrm>
            <a:off x="129100" y="152440"/>
            <a:ext cx="5738300" cy="4190960"/>
          </a:xfrm>
          <a:prstGeom prst="rect">
            <a:avLst/>
          </a:prstGeom>
        </p:spPr>
      </p:pic>
      <p:sp>
        <p:nvSpPr>
          <p:cNvPr id="6" name="TextBox 5">
            <a:extLst>
              <a:ext uri="{FF2B5EF4-FFF2-40B4-BE49-F238E27FC236}">
                <a16:creationId xmlns:a16="http://schemas.microsoft.com/office/drawing/2014/main" id="{E5F1D2DC-3D1C-887D-9FF5-6B1685806F99}"/>
              </a:ext>
            </a:extLst>
          </p:cNvPr>
          <p:cNvSpPr txBox="1"/>
          <p:nvPr/>
        </p:nvSpPr>
        <p:spPr>
          <a:xfrm>
            <a:off x="7239000" y="2155933"/>
            <a:ext cx="40386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Measure the accuracy of SVM(support vector machine)</a:t>
            </a:r>
          </a:p>
        </p:txBody>
      </p:sp>
    </p:spTree>
    <p:extLst>
      <p:ext uri="{BB962C8B-B14F-4D97-AF65-F5344CB8AC3E}">
        <p14:creationId xmlns:p14="http://schemas.microsoft.com/office/powerpoint/2010/main" val="3159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07F0D9-6BCD-3892-13E6-DC96C1846481}"/>
              </a:ext>
            </a:extLst>
          </p:cNvPr>
          <p:cNvPicPr>
            <a:picLocks noChangeAspect="1"/>
          </p:cNvPicPr>
          <p:nvPr/>
        </p:nvPicPr>
        <p:blipFill rotWithShape="1">
          <a:blip r:embed="rId2"/>
          <a:srcRect b="853"/>
          <a:stretch/>
        </p:blipFill>
        <p:spPr bwMode="auto">
          <a:xfrm>
            <a:off x="304800" y="533400"/>
            <a:ext cx="6022030" cy="396240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83D6E1AC-CCBC-91EF-55C5-385E13AABD15}"/>
              </a:ext>
            </a:extLst>
          </p:cNvPr>
          <p:cNvPicPr>
            <a:picLocks noChangeAspect="1"/>
          </p:cNvPicPr>
          <p:nvPr/>
        </p:nvPicPr>
        <p:blipFill>
          <a:blip r:embed="rId3"/>
          <a:stretch>
            <a:fillRect/>
          </a:stretch>
        </p:blipFill>
        <p:spPr>
          <a:xfrm>
            <a:off x="5410200" y="3657600"/>
            <a:ext cx="6592548" cy="3012232"/>
          </a:xfrm>
          <a:prstGeom prst="rect">
            <a:avLst/>
          </a:prstGeom>
        </p:spPr>
      </p:pic>
      <p:sp>
        <p:nvSpPr>
          <p:cNvPr id="5" name="TextBox 4">
            <a:extLst>
              <a:ext uri="{FF2B5EF4-FFF2-40B4-BE49-F238E27FC236}">
                <a16:creationId xmlns:a16="http://schemas.microsoft.com/office/drawing/2014/main" id="{1DD2195C-A1EA-C0B3-3962-B09058E66196}"/>
              </a:ext>
            </a:extLst>
          </p:cNvPr>
          <p:cNvSpPr txBox="1"/>
          <p:nvPr/>
        </p:nvSpPr>
        <p:spPr>
          <a:xfrm>
            <a:off x="7543800" y="1495336"/>
            <a:ext cx="38862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Measure accuracy of the LSTM(Long-short term memory) Model</a:t>
            </a:r>
            <a:endParaRPr lang="en-IN" dirty="0"/>
          </a:p>
          <a:p>
            <a:endParaRPr lang="en-IN" dirty="0"/>
          </a:p>
        </p:txBody>
      </p:sp>
    </p:spTree>
    <p:extLst>
      <p:ext uri="{BB962C8B-B14F-4D97-AF65-F5344CB8AC3E}">
        <p14:creationId xmlns:p14="http://schemas.microsoft.com/office/powerpoint/2010/main" val="226472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8A9D73-C94F-3318-A627-CC3C6C54C878}"/>
              </a:ext>
            </a:extLst>
          </p:cNvPr>
          <p:cNvPicPr>
            <a:picLocks noChangeAspect="1"/>
          </p:cNvPicPr>
          <p:nvPr/>
        </p:nvPicPr>
        <p:blipFill rotWithShape="1">
          <a:blip r:embed="rId2"/>
          <a:srcRect l="659" t="2103" r="1308" b="1769"/>
          <a:stretch/>
        </p:blipFill>
        <p:spPr bwMode="auto">
          <a:xfrm>
            <a:off x="533400" y="533400"/>
            <a:ext cx="6064699" cy="403860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8446C28D-6A1E-F38E-FBE7-F9D22BD51CE6}"/>
              </a:ext>
            </a:extLst>
          </p:cNvPr>
          <p:cNvPicPr>
            <a:picLocks noChangeAspect="1"/>
          </p:cNvPicPr>
          <p:nvPr/>
        </p:nvPicPr>
        <p:blipFill>
          <a:blip r:embed="rId3"/>
          <a:stretch>
            <a:fillRect/>
          </a:stretch>
        </p:blipFill>
        <p:spPr>
          <a:xfrm>
            <a:off x="5486400" y="3581400"/>
            <a:ext cx="6307254" cy="2971800"/>
          </a:xfrm>
          <a:prstGeom prst="rect">
            <a:avLst/>
          </a:prstGeom>
        </p:spPr>
      </p:pic>
      <p:sp>
        <p:nvSpPr>
          <p:cNvPr id="4" name="TextBox 3">
            <a:extLst>
              <a:ext uri="{FF2B5EF4-FFF2-40B4-BE49-F238E27FC236}">
                <a16:creationId xmlns:a16="http://schemas.microsoft.com/office/drawing/2014/main" id="{46E5F393-86FA-8D78-E834-72DBD08C03AA}"/>
              </a:ext>
            </a:extLst>
          </p:cNvPr>
          <p:cNvSpPr txBox="1"/>
          <p:nvPr/>
        </p:nvSpPr>
        <p:spPr>
          <a:xfrm>
            <a:off x="7239000" y="1629370"/>
            <a:ext cx="4419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Measure accuracy of the Improved LSTM((Long-short term memory) Model</a:t>
            </a:r>
            <a:endParaRPr lang="en-IN" dirty="0"/>
          </a:p>
          <a:p>
            <a:endParaRPr lang="en-IN" dirty="0"/>
          </a:p>
        </p:txBody>
      </p:sp>
    </p:spTree>
    <p:extLst>
      <p:ext uri="{BB962C8B-B14F-4D97-AF65-F5344CB8AC3E}">
        <p14:creationId xmlns:p14="http://schemas.microsoft.com/office/powerpoint/2010/main" val="256543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descr="Title 1">
            <a:extLst>
              <a:ext uri="{FF2B5EF4-FFF2-40B4-BE49-F238E27FC236}">
                <a16:creationId xmlns:a16="http://schemas.microsoft.com/office/drawing/2014/main" id="{422724C6-A763-2FEA-544E-BC32B0C4BCF6}"/>
              </a:ext>
            </a:extLst>
          </p:cNvPr>
          <p:cNvSpPr>
            <a:spLocks noGrp="1" noChangeArrowheads="1"/>
          </p:cNvSpPr>
          <p:nvPr>
            <p:ph type="ctrTitle"/>
          </p:nvPr>
        </p:nvSpPr>
        <p:spPr>
          <a:xfrm>
            <a:off x="-1655763" y="288925"/>
            <a:ext cx="7032626" cy="812800"/>
          </a:xfrm>
        </p:spPr>
        <p:txBody>
          <a:bodyPr/>
          <a:lstStyle/>
          <a:p>
            <a:r>
              <a:rPr lang="en-US" altLang="en-US" sz="3200" b="1" u="sng" dirty="0">
                <a:solidFill>
                  <a:srgbClr val="00B0F0"/>
                </a:solidFill>
                <a:latin typeface="Arial" panose="020B0604020202020204" pitchFamily="34" charset="0"/>
                <a:cs typeface="Arial" panose="020B0604020202020204" pitchFamily="34" charset="0"/>
                <a:sym typeface="Arial" panose="020B0604020202020204" pitchFamily="34" charset="0"/>
              </a:rPr>
              <a:t>INTRODUCTION</a:t>
            </a:r>
          </a:p>
        </p:txBody>
      </p:sp>
      <p:sp>
        <p:nvSpPr>
          <p:cNvPr id="8194" name="Rectangle 2" descr="Subtitle 2">
            <a:extLst>
              <a:ext uri="{FF2B5EF4-FFF2-40B4-BE49-F238E27FC236}">
                <a16:creationId xmlns:a16="http://schemas.microsoft.com/office/drawing/2014/main" id="{C7ADEAA1-DD2A-E549-B61B-55EA1134B707}"/>
              </a:ext>
            </a:extLst>
          </p:cNvPr>
          <p:cNvSpPr>
            <a:spLocks noGrp="1" noChangeArrowheads="1"/>
          </p:cNvSpPr>
          <p:nvPr>
            <p:ph type="subTitle" idx="1"/>
          </p:nvPr>
        </p:nvSpPr>
        <p:spPr>
          <a:xfrm>
            <a:off x="310356" y="1371600"/>
            <a:ext cx="11571287" cy="4267199"/>
          </a:xfrm>
        </p:spPr>
        <p:txBody>
          <a:bodyPr/>
          <a:lstStyle/>
          <a:p>
            <a:pPr marL="285750" indent="-285750" algn="just" defTabSz="457200">
              <a:lnSpc>
                <a:spcPct val="150000"/>
              </a:lnSpc>
              <a:spcBef>
                <a:spcPct val="0"/>
              </a:spcBef>
              <a:buFont typeface="Wingdings" panose="05000000000000000000" pitchFamily="2" charset="2"/>
              <a:buChar char="Ø"/>
            </a:pPr>
            <a:r>
              <a:rPr lang="en-US" altLang="en-US" sz="1800" dirty="0">
                <a:latin typeface="Arial" panose="020B0604020202020204" pitchFamily="34" charset="0"/>
                <a:cs typeface="Arial" panose="020B0604020202020204" pitchFamily="34" charset="0"/>
                <a:sym typeface="Arial" panose="020B0604020202020204" pitchFamily="34" charset="0"/>
              </a:rPr>
              <a:t> In today's time many people are interested in investing money in stock market to earn more in less time.</a:t>
            </a:r>
          </a:p>
          <a:p>
            <a:pPr algn="just" defTabSz="457200">
              <a:lnSpc>
                <a:spcPct val="150000"/>
              </a:lnSpc>
              <a:spcBef>
                <a:spcPct val="0"/>
              </a:spcBef>
            </a:pPr>
            <a:endParaRPr lang="en-US" altLang="en-US" sz="1800" dirty="0">
              <a:latin typeface="Arial" panose="020B0604020202020204" pitchFamily="34" charset="0"/>
              <a:cs typeface="Arial" panose="020B0604020202020204" pitchFamily="34" charset="0"/>
              <a:sym typeface="Arial" panose="020B0604020202020204" pitchFamily="34" charset="0"/>
            </a:endParaRPr>
          </a:p>
          <a:p>
            <a:pPr marL="285750" indent="-285750" algn="just" defTabSz="457200">
              <a:lnSpc>
                <a:spcPct val="150000"/>
              </a:lnSpc>
              <a:spcBef>
                <a:spcPct val="0"/>
              </a:spcBef>
              <a:buFont typeface="Wingdings" panose="05000000000000000000" pitchFamily="2" charset="2"/>
              <a:buChar char="Ø"/>
            </a:pPr>
            <a:r>
              <a:rPr lang="en-US" altLang="en-US" sz="1800" dirty="0">
                <a:latin typeface="Arial" panose="020B0604020202020204" pitchFamily="34" charset="0"/>
                <a:cs typeface="Arial" panose="020B0604020202020204" pitchFamily="34" charset="0"/>
                <a:sym typeface="Arial" panose="020B0604020202020204" pitchFamily="34" charset="0"/>
              </a:rPr>
              <a:t>Here, the stock market consists of a number of company shares along with the prices in the stock market, the share price will change every minute depending on the company's environment and the country's economic structure decisions. There are many brokers in the stock market to buy and sell stocks between the customers and the company. In previous years it is difficult to predict share market because there is lack of technology and knowledge but in present days technology is increasing day by day so we can predict share market easily when we compare in past Here we can predict the share price by analyzing the past. data using machine learning techniques. From these techniques we can use neural network (means it is connected networking, it looks like human neural brain structure) and simple moving average method.[1]</a:t>
            </a:r>
          </a:p>
        </p:txBody>
      </p:sp>
    </p:spTree>
  </p:cSld>
  <p:clrMapOvr>
    <a:masterClrMapping/>
  </p:clrMapOvr>
  <p:transition spd="med" advTm="9113"/>
  <p:extLst>
    <p:ext uri="{E180D4A7-C9FB-4DFB-919C-405C955672EB}">
      <p14:showEvtLst xmlns:p14="http://schemas.microsoft.com/office/powerpoint/2010/main">
        <p14:playEvt time="0" objId="3"/>
        <p14:pauseEvt time="0" objId="3"/>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47FBD-D349-8914-37FC-D1FCE519FF4B}"/>
              </a:ext>
            </a:extLst>
          </p:cNvPr>
          <p:cNvSpPr txBox="1"/>
          <p:nvPr/>
        </p:nvSpPr>
        <p:spPr>
          <a:xfrm>
            <a:off x="533400" y="457200"/>
            <a:ext cx="8534400" cy="923330"/>
          </a:xfrm>
          <a:prstGeom prst="rect">
            <a:avLst/>
          </a:prstGeom>
          <a:noFill/>
        </p:spPr>
        <p:txBody>
          <a:bodyPr wrap="square" rtlCol="0">
            <a:spAutoFit/>
          </a:bodyPr>
          <a:lstStyle/>
          <a:p>
            <a:r>
              <a:rPr lang="en-US" altLang="en-US" sz="3600" b="1" u="sng" dirty="0">
                <a:solidFill>
                  <a:srgbClr val="46B0FA"/>
                </a:solidFill>
                <a:latin typeface="Arial" panose="020B0604020202020204" pitchFamily="34" charset="0"/>
                <a:cs typeface="Arial" panose="020B0604020202020204" pitchFamily="34" charset="0"/>
                <a:sym typeface="Arial" panose="020B0604020202020204" pitchFamily="34" charset="0"/>
              </a:rPr>
              <a:t>CONCLUSION &amp; FUTURE SCOPE</a:t>
            </a:r>
          </a:p>
          <a:p>
            <a:endParaRPr lang="en-IN" dirty="0"/>
          </a:p>
        </p:txBody>
      </p:sp>
      <p:sp>
        <p:nvSpPr>
          <p:cNvPr id="4" name="TextBox 3">
            <a:extLst>
              <a:ext uri="{FF2B5EF4-FFF2-40B4-BE49-F238E27FC236}">
                <a16:creationId xmlns:a16="http://schemas.microsoft.com/office/drawing/2014/main" id="{790BA7C0-3CC1-9DDE-8F23-73C2F3A4B7CD}"/>
              </a:ext>
            </a:extLst>
          </p:cNvPr>
          <p:cNvSpPr txBox="1"/>
          <p:nvPr/>
        </p:nvSpPr>
        <p:spPr>
          <a:xfrm>
            <a:off x="499152" y="1524000"/>
            <a:ext cx="11159447" cy="4204356"/>
          </a:xfrm>
          <a:prstGeom prst="rect">
            <a:avLst/>
          </a:prstGeom>
          <a:noFill/>
        </p:spPr>
        <p:txBody>
          <a:bodyPr wrap="square" rtlCol="0">
            <a:spAutoFit/>
          </a:bodyPr>
          <a:lstStyle/>
          <a:p>
            <a:pPr algn="just">
              <a:lnSpc>
                <a:spcPct val="150000"/>
              </a:lnSpc>
            </a:pPr>
            <a:r>
              <a:rPr lang="en-US" dirty="0"/>
              <a:t>Predicting stock market returns is a challenging task due to consistently changing stock values which are dependent on multiple parameters which form complex patterns. The historical dataset available on company’s website consists of only few features like high, low, open, close, adjacent close value of stock prices, volume of shares traded etc., which are not sufficient enough. To obtain higher accuracy in the predicted price value new variables have been created using the existing variables. RNN is used for predicting the next day closing price of the stock and for a comparative analysis, RF is also implemented. The comparative analysis based on RMSE, MAPE and MBE values clearly indicate that RNN gives better prediction of stock prices as compared to RF. Results show that the best values obtained by RNN model gives RMSE, MAPE and MBE. For future work, deep learning models could be developed which consider financial news articles along with financial parameters such as a closing price, traded volume, profit and loss statements etc., for possibly better results. [10]</a:t>
            </a:r>
            <a:endParaRPr lang="en-IN" dirty="0"/>
          </a:p>
        </p:txBody>
      </p:sp>
    </p:spTree>
    <p:extLst>
      <p:ext uri="{BB962C8B-B14F-4D97-AF65-F5344CB8AC3E}">
        <p14:creationId xmlns:p14="http://schemas.microsoft.com/office/powerpoint/2010/main" val="656568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694AB-A60A-F5C2-3699-123969BBDE39}"/>
              </a:ext>
            </a:extLst>
          </p:cNvPr>
          <p:cNvSpPr txBox="1"/>
          <p:nvPr/>
        </p:nvSpPr>
        <p:spPr>
          <a:xfrm>
            <a:off x="685800" y="609600"/>
            <a:ext cx="9601200" cy="1754326"/>
          </a:xfrm>
          <a:prstGeom prst="rect">
            <a:avLst/>
          </a:prstGeom>
          <a:noFill/>
        </p:spPr>
        <p:txBody>
          <a:bodyPr wrap="square" rtlCol="0">
            <a:spAutoFit/>
          </a:body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REQUIREMENT ANALYSIS (LINK OF SRS) </a:t>
            </a:r>
          </a:p>
          <a:p>
            <a:endParaRPr lang="en-US" altLang="en-US" sz="3600" b="1" u="sng" dirty="0">
              <a:solidFill>
                <a:srgbClr val="46B0FA"/>
              </a:solidFill>
              <a:latin typeface="Arial" panose="020B0604020202020204" pitchFamily="34" charset="0"/>
              <a:cs typeface="Arial" panose="020B0604020202020204" pitchFamily="34" charset="0"/>
              <a:sym typeface="Arial" panose="020B0604020202020204" pitchFamily="34" charset="0"/>
            </a:endParaRPr>
          </a:p>
          <a:p>
            <a:r>
              <a:rPr lang="en-US" altLang="en-US" dirty="0">
                <a:solidFill>
                  <a:schemeClr val="tx1"/>
                </a:solidFill>
                <a:latin typeface="+mn-lt"/>
                <a:cs typeface="Arial" panose="020B0604020202020204" pitchFamily="34" charset="0"/>
                <a:sym typeface="Arial" panose="020B0604020202020204" pitchFamily="34" charset="0"/>
              </a:rPr>
              <a:t>https://drive.google.com/drive/folders/1IvJIh3sQdN5kmku-IAGBUrbK1BgpCSzA?usp=share_link</a:t>
            </a:r>
          </a:p>
          <a:p>
            <a:endParaRPr lang="en-IN" dirty="0"/>
          </a:p>
        </p:txBody>
      </p:sp>
    </p:spTree>
    <p:extLst>
      <p:ext uri="{BB962C8B-B14F-4D97-AF65-F5344CB8AC3E}">
        <p14:creationId xmlns:p14="http://schemas.microsoft.com/office/powerpoint/2010/main" val="3415684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descr="TextBox 1">
            <a:extLst>
              <a:ext uri="{FF2B5EF4-FFF2-40B4-BE49-F238E27FC236}">
                <a16:creationId xmlns:a16="http://schemas.microsoft.com/office/drawing/2014/main" id="{7C1F31BD-CD91-44C1-201B-0F1D3595DD46}"/>
              </a:ext>
            </a:extLst>
          </p:cNvPr>
          <p:cNvSpPr txBox="1">
            <a:spLocks/>
          </p:cNvSpPr>
          <p:nvPr/>
        </p:nvSpPr>
        <p:spPr bwMode="auto">
          <a:xfrm>
            <a:off x="307181" y="533400"/>
            <a:ext cx="743902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REFERENCE</a:t>
            </a:r>
          </a:p>
        </p:txBody>
      </p:sp>
      <p:sp>
        <p:nvSpPr>
          <p:cNvPr id="16386" name="Text Box 2" descr="TextBox 2">
            <a:extLst>
              <a:ext uri="{FF2B5EF4-FFF2-40B4-BE49-F238E27FC236}">
                <a16:creationId xmlns:a16="http://schemas.microsoft.com/office/drawing/2014/main" id="{1D3AD9BD-CDA2-654A-59BF-D7578A085B1B}"/>
              </a:ext>
            </a:extLst>
          </p:cNvPr>
          <p:cNvSpPr txBox="1">
            <a:spLocks/>
          </p:cNvSpPr>
          <p:nvPr/>
        </p:nvSpPr>
        <p:spPr bwMode="auto">
          <a:xfrm>
            <a:off x="307181" y="914400"/>
            <a:ext cx="11577637" cy="5166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482600" indent="-412750"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just">
              <a:lnSpc>
                <a:spcPct val="115000"/>
              </a:lnSpc>
            </a:pPr>
            <a:r>
              <a:rPr lang="en-US" sz="1800" dirty="0">
                <a:effectLst/>
                <a:latin typeface="Times New Roman" panose="02020603050405020304" pitchFamily="18" charset="0"/>
                <a:ea typeface="Segoe UI" panose="020B0502040204020203" pitchFamily="34" charset="0"/>
              </a:rPr>
              <a:t> </a:t>
            </a:r>
            <a:endParaRPr lang="en-IN" sz="1800" dirty="0">
              <a:effectLst/>
              <a:latin typeface="Segoe UI" panose="020B0502040204020203" pitchFamily="34" charset="0"/>
              <a:ea typeface="Segoe UI" panose="020B0502040204020203"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[1]. K. Tsai and J. Wang, "External technology sourcing and innovation performance in LMT sectors", Research Policy, vol. 38, no. 3, pp. 518-526, 2009.</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[2]. K. Han and J. Kim, "Genetic quantum algorithm and its application to combinatorial optimization problem", Evolutionary Computation, 2000,</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vol. 2, pp. 1354-1360, 2000.</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[3].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Atsalakis</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G. S.,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Dimitrakakis</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E. M., &amp;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Zopounidis</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C. D. (2011). Elliott wave theory and neuro- fuzzy systems, in stock market prediction:</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The WASP system. Expert Systems with Applications, 38, 9196–9206</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[4]. Olivier C., Blaise Pascal University: “Neural network modeling for stock movement prediction, state of art”. 2007</a:t>
            </a:r>
            <a:endParaRPr lang="en-IN" sz="1600" dirty="0">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[5].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Leng</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X. and Miller, H.-G. : “Input dimension reduction for load prediction based on support vector machines”, IEEE International</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Conference on Electric Utility Deregulation, Restructuring and Power Technologies (DRPT2004), 2004.</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[6]. Chun C,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Qinghua</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M,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Shuqiang</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L.: “Research on Support Vector Regression in the Stock Market Prediction” ©Springer, Advances in</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Intelligent and Soft Computing Volume 148, , pp 607-612, 2012.</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[7]. Guo Z., Wang H., Liu Q. : “Financial time series prediction using LPP and SVM optimized by PSO” © Springer, Soft Computing</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Methodologies and Applications , December 2012.</a:t>
            </a:r>
            <a:endParaRPr lang="en-IN" sz="1600" dirty="0">
              <a:effectLst/>
              <a:latin typeface="Arial" panose="020B0604020202020204" pitchFamily="34" charset="0"/>
              <a:ea typeface="Cambria" panose="02040503050406030204" pitchFamily="18" charset="0"/>
              <a:cs typeface="Arial" panose="020B0604020202020204" pitchFamily="34" charset="0"/>
            </a:endParaRPr>
          </a:p>
        </p:txBody>
      </p:sp>
    </p:spTree>
  </p:cSld>
  <p:clrMapOvr>
    <a:masterClrMapping/>
  </p:clrMapOvr>
  <p:transition spd="med" advTm="8865"/>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FF675BD5-6114-66C6-8831-5F7ACEFEC1D9}"/>
              </a:ext>
            </a:extLst>
          </p:cNvPr>
          <p:cNvSpPr txBox="1">
            <a:spLocks/>
          </p:cNvSpPr>
          <p:nvPr/>
        </p:nvSpPr>
        <p:spPr bwMode="auto">
          <a:xfrm>
            <a:off x="304800" y="735955"/>
            <a:ext cx="11582400" cy="260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marL="273050" indent="-190500"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marL="285750" indent="-285750" algn="just">
              <a:lnSpc>
                <a:spcPct val="150000"/>
              </a:lnSpc>
              <a:buFont typeface="Wingdings" panose="05000000000000000000" pitchFamily="2" charset="2"/>
              <a:buChar char="Ø"/>
            </a:pP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[8]. </a:t>
            </a:r>
            <a:r>
              <a:rPr lang="en-US" sz="1600" dirty="0" err="1">
                <a:solidFill>
                  <a:schemeClr val="tx1"/>
                </a:solidFill>
                <a:effectLst/>
                <a:latin typeface="Arial" panose="020B0604020202020204" pitchFamily="34" charset="0"/>
                <a:ea typeface="Cambria" panose="02040503050406030204" pitchFamily="18" charset="0"/>
                <a:cs typeface="Arial" panose="020B0604020202020204" pitchFamily="34" charset="0"/>
              </a:rPr>
              <a:t>Tsibouris</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 G., &amp; </a:t>
            </a:r>
            <a:r>
              <a:rPr lang="en-US" sz="1600" dirty="0" err="1">
                <a:solidFill>
                  <a:schemeClr val="tx1"/>
                </a:solidFill>
                <a:effectLst/>
                <a:latin typeface="Arial" panose="020B0604020202020204" pitchFamily="34" charset="0"/>
                <a:ea typeface="Cambria" panose="02040503050406030204" pitchFamily="18" charset="0"/>
                <a:cs typeface="Arial" panose="020B0604020202020204" pitchFamily="34" charset="0"/>
              </a:rPr>
              <a:t>Zeidenberg</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 M. (1995). Testing the </a:t>
            </a:r>
            <a:r>
              <a:rPr lang="en-US" sz="1600" dirty="0" err="1">
                <a:solidFill>
                  <a:schemeClr val="tx1"/>
                </a:solidFill>
                <a:effectLst/>
                <a:latin typeface="Arial" panose="020B0604020202020204" pitchFamily="34" charset="0"/>
                <a:ea typeface="Cambria" panose="02040503050406030204" pitchFamily="18" charset="0"/>
                <a:cs typeface="Arial" panose="020B0604020202020204" pitchFamily="34" charset="0"/>
              </a:rPr>
              <a:t>efficent</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 markets hypothesis with gradient descent     algorithms. In</a:t>
            </a:r>
            <a:r>
              <a:rPr lang="en-US" sz="1600" dirty="0">
                <a:solidFill>
                  <a:schemeClr val="tx1"/>
                </a:solidFill>
                <a:latin typeface="Arial" panose="020B0604020202020204" pitchFamily="34" charset="0"/>
                <a:ea typeface="Cambria" panose="02040503050406030204" pitchFamily="18" charset="0"/>
                <a:cs typeface="Arial" panose="020B0604020202020204" pitchFamily="34" charset="0"/>
                <a:sym typeface="Times New Roman" panose="02020603050405020304" pitchFamily="18" charset="0"/>
              </a:rPr>
              <a:t> </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R   A (Ed.), Neural</a:t>
            </a:r>
            <a:r>
              <a:rPr lang="en-IN" sz="1600" dirty="0">
                <a:solidFill>
                  <a:schemeClr val="tx1"/>
                </a:solidFill>
                <a:latin typeface="Arial" panose="020B0604020202020204" pitchFamily="34" charset="0"/>
                <a:ea typeface="Cambria" panose="02040503050406030204" pitchFamily="18" charset="0"/>
                <a:cs typeface="Arial" panose="020B0604020202020204" pitchFamily="34" charset="0"/>
              </a:rPr>
              <a:t> </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networks in the capital </a:t>
            </a:r>
            <a:r>
              <a:rPr lang="en-US" sz="1600" dirty="0" err="1">
                <a:solidFill>
                  <a:schemeClr val="tx1"/>
                </a:solidFill>
                <a:effectLst/>
                <a:latin typeface="Arial" panose="020B0604020202020204" pitchFamily="34" charset="0"/>
                <a:ea typeface="Cambria" panose="02040503050406030204" pitchFamily="18" charset="0"/>
                <a:cs typeface="Arial" panose="020B0604020202020204" pitchFamily="34" charset="0"/>
              </a:rPr>
              <a:t>markets.John</a:t>
            </a:r>
            <a:r>
              <a:rPr lang="en-US" sz="1600" dirty="0">
                <a:solidFill>
                  <a:schemeClr val="tx1"/>
                </a:solidFill>
                <a:effectLst/>
                <a:latin typeface="Arial" panose="020B0604020202020204" pitchFamily="34" charset="0"/>
                <a:ea typeface="Cambria" panose="02040503050406030204" pitchFamily="18" charset="0"/>
                <a:cs typeface="Arial" panose="020B0604020202020204" pitchFamily="34" charset="0"/>
              </a:rPr>
              <a:t> Wiley and Sons.</a:t>
            </a:r>
            <a:endParaRPr lang="en-IN" sz="16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p>
            <a:pPr marL="285750" lvl="0" indent="-285750" algn="just">
              <a:lnSpc>
                <a:spcPct val="150000"/>
              </a:lnSpc>
              <a:buFont typeface="Wingdings" panose="05000000000000000000" pitchFamily="2" charset="2"/>
              <a:buChar char="Ø"/>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[9].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Guresen</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E.,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Kayakutlu</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G., &amp; </a:t>
            </a:r>
            <a:r>
              <a:rPr lang="en-US" sz="1600" dirty="0" err="1">
                <a:solidFill>
                  <a:srgbClr val="333333"/>
                </a:solidFill>
                <a:effectLst/>
                <a:latin typeface="Arial" panose="020B0604020202020204" pitchFamily="34" charset="0"/>
                <a:ea typeface="Cambria" panose="02040503050406030204" pitchFamily="18" charset="0"/>
                <a:cs typeface="Arial" panose="020B0604020202020204" pitchFamily="34" charset="0"/>
              </a:rPr>
              <a:t>Daim</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 T. U. (2011). Using artificial neural network models in stock market index prediction. Expert Systems</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with Applications, 38(8), 10389–10397.</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marL="342900" lvl="0" indent="-342900" algn="just">
              <a:lnSpc>
                <a:spcPct val="150000"/>
              </a:lnSpc>
              <a:buFont typeface="Wingdings" panose="05000000000000000000" pitchFamily="2" charset="2"/>
              <a:buChar char="Ø"/>
            </a:pP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[10]. Gupta, A. :“Stock market prediction using Hidden Markov Models”, IEEE Engineering and Systems (SCES), 2012 Students Conference on,</a:t>
            </a:r>
            <a:r>
              <a:rPr lang="en-IN" sz="1600" dirty="0">
                <a:latin typeface="Arial" panose="020B0604020202020204" pitchFamily="34" charset="0"/>
                <a:ea typeface="Cambria" panose="02040503050406030204" pitchFamily="18" charset="0"/>
                <a:cs typeface="Arial" panose="020B0604020202020204" pitchFamily="34" charset="0"/>
              </a:rPr>
              <a:t> </a:t>
            </a:r>
            <a:r>
              <a:rPr lang="en-US" sz="1600" dirty="0">
                <a:solidFill>
                  <a:srgbClr val="333333"/>
                </a:solidFill>
                <a:effectLst/>
                <a:latin typeface="Arial" panose="020B0604020202020204" pitchFamily="34" charset="0"/>
                <a:ea typeface="Cambria" panose="02040503050406030204" pitchFamily="18" charset="0"/>
                <a:cs typeface="Arial" panose="020B0604020202020204" pitchFamily="34" charset="0"/>
              </a:rPr>
              <a:t>pp.1-4, 2012.</a:t>
            </a:r>
            <a:endParaRPr lang="en-IN" sz="1600" dirty="0">
              <a:effectLst/>
              <a:latin typeface="Arial" panose="020B0604020202020204" pitchFamily="34" charset="0"/>
              <a:ea typeface="Cambria" panose="02040503050406030204" pitchFamily="18" charset="0"/>
              <a:cs typeface="Arial" panose="020B0604020202020204" pitchFamily="34" charset="0"/>
            </a:endParaRPr>
          </a:p>
          <a:p>
            <a:pPr algn="just">
              <a:buClr>
                <a:srgbClr val="333333"/>
              </a:buClr>
              <a:buSzPct val="100000"/>
              <a:buFont typeface="Times New Roman" panose="02020603050405020304" pitchFamily="18" charset="0"/>
              <a:buChar char="•"/>
            </a:pPr>
            <a:endParaRPr lang="en-US" altLang="en-US" sz="1900" dirty="0">
              <a:latin typeface="Times Roman" charset="0"/>
              <a:ea typeface="Times Roman" charset="0"/>
              <a:cs typeface="Times Roman" charset="0"/>
              <a:sym typeface="Times Roman"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descr="TextBox 1">
            <a:extLst>
              <a:ext uri="{FF2B5EF4-FFF2-40B4-BE49-F238E27FC236}">
                <a16:creationId xmlns:a16="http://schemas.microsoft.com/office/drawing/2014/main" id="{E5FD37F2-1602-3C7A-7707-51C6FA9654D8}"/>
              </a:ext>
            </a:extLst>
          </p:cNvPr>
          <p:cNvSpPr txBox="1">
            <a:spLocks/>
          </p:cNvSpPr>
          <p:nvPr/>
        </p:nvSpPr>
        <p:spPr bwMode="auto">
          <a:xfrm>
            <a:off x="1939925" y="3600450"/>
            <a:ext cx="8310563" cy="110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r>
              <a:rPr lang="en-US" altLang="en-US" sz="7200" b="1">
                <a:solidFill>
                  <a:srgbClr val="46B0FA"/>
                </a:solidFill>
                <a:latin typeface="Arial" panose="020B0604020202020204" pitchFamily="34" charset="0"/>
                <a:cs typeface="Arial" panose="020B0604020202020204" pitchFamily="34" charset="0"/>
                <a:sym typeface="Arial" panose="020B0604020202020204" pitchFamily="34" charset="0"/>
              </a:rPr>
              <a:t>THANK YOU</a:t>
            </a:r>
          </a:p>
        </p:txBody>
      </p:sp>
      <p:sp>
        <p:nvSpPr>
          <p:cNvPr id="18434" name="Rectangle 2" descr="Rectangle 3">
            <a:extLst>
              <a:ext uri="{FF2B5EF4-FFF2-40B4-BE49-F238E27FC236}">
                <a16:creationId xmlns:a16="http://schemas.microsoft.com/office/drawing/2014/main" id="{7792EEC6-7739-6F67-E222-1C60DC42052A}"/>
              </a:ext>
            </a:extLst>
          </p:cNvPr>
          <p:cNvSpPr>
            <a:spLocks/>
          </p:cNvSpPr>
          <p:nvPr/>
        </p:nvSpPr>
        <p:spPr bwMode="auto">
          <a:xfrm>
            <a:off x="10668000" y="149225"/>
            <a:ext cx="1381125" cy="682625"/>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algn="ctr"/>
            <a:endParaRPr lang="en-US" altLang="en-US">
              <a:solidFill>
                <a:srgbClr val="FFFFFF"/>
              </a:solidFill>
            </a:endParaRPr>
          </a:p>
        </p:txBody>
      </p:sp>
      <p:pic>
        <p:nvPicPr>
          <p:cNvPr id="18435" name="Picture 3" descr="Picture 4">
            <a:extLst>
              <a:ext uri="{FF2B5EF4-FFF2-40B4-BE49-F238E27FC236}">
                <a16:creationId xmlns:a16="http://schemas.microsoft.com/office/drawing/2014/main" id="{6B67C4DC-8C65-AE2D-1E0B-C8788C1E19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2563" y="1709738"/>
            <a:ext cx="4205287" cy="180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descr="Title 9">
            <a:extLst>
              <a:ext uri="{FF2B5EF4-FFF2-40B4-BE49-F238E27FC236}">
                <a16:creationId xmlns:a16="http://schemas.microsoft.com/office/drawing/2014/main" id="{06A64996-0C5D-8FB7-35EF-390412F12B34}"/>
              </a:ext>
            </a:extLst>
          </p:cNvPr>
          <p:cNvSpPr>
            <a:spLocks noGrp="1" noChangeArrowheads="1"/>
          </p:cNvSpPr>
          <p:nvPr>
            <p:ph type="subTitle" idx="1"/>
          </p:nvPr>
        </p:nvSpPr>
        <p:spPr>
          <a:xfrm>
            <a:off x="7777" y="152400"/>
            <a:ext cx="12412824" cy="6372225"/>
          </a:xfrm>
        </p:spPr>
        <p:txBody>
          <a:bodyPr lIns="165100" tIns="165100" rIns="165100" bIns="165100"/>
          <a:lstStyle/>
          <a:p>
            <a:pPr marL="38100" indent="-38100" algn="l" defTabSz="712788">
              <a:spcBef>
                <a:spcPts val="200"/>
              </a:spcBef>
              <a:buSzTx/>
              <a:buFontTx/>
              <a:buNone/>
            </a:pPr>
            <a:r>
              <a:rPr lang="en-US" altLang="en-US" sz="3200" b="1" u="sng" dirty="0">
                <a:solidFill>
                  <a:srgbClr val="00B0F0"/>
                </a:solidFill>
                <a:latin typeface="Arial" panose="020B0604020202020204" pitchFamily="34" charset="0"/>
                <a:cs typeface="Arial" panose="020B0604020202020204" pitchFamily="34" charset="0"/>
                <a:sym typeface="Arial" panose="020B0604020202020204" pitchFamily="34" charset="0"/>
              </a:rPr>
              <a:t>PROBLEM STATEMENT </a:t>
            </a:r>
          </a:p>
          <a:p>
            <a:pPr marL="38100" indent="-38100" algn="l" defTabSz="712788">
              <a:spcBef>
                <a:spcPts val="200"/>
              </a:spcBef>
              <a:buSzTx/>
              <a:buFontTx/>
              <a:buNone/>
            </a:pPr>
            <a:endParaRPr lang="en-US" altLang="en-US" sz="1300" b="1" u="sng" dirty="0">
              <a:solidFill>
                <a:srgbClr val="00B0F0"/>
              </a:solidFill>
              <a:latin typeface="Arial" panose="020B0604020202020204" pitchFamily="34" charset="0"/>
              <a:cs typeface="Arial" panose="020B0604020202020204" pitchFamily="34" charset="0"/>
              <a:sym typeface="Arial" panose="020B0604020202020204" pitchFamily="34" charset="0"/>
            </a:endParaRPr>
          </a:p>
          <a:p>
            <a:pPr marL="285750" indent="-285750" algn="just" defTabSz="712788">
              <a:lnSpc>
                <a:spcPct val="150000"/>
              </a:lnSpc>
              <a:spcBef>
                <a:spcPct val="0"/>
              </a:spcBef>
              <a:buSzTx/>
              <a:buFont typeface="Wingdings" panose="05000000000000000000" pitchFamily="2" charset="2"/>
              <a:buChar char="Ø"/>
            </a:pPr>
            <a:r>
              <a:rPr lang="en-US" altLang="en-US" sz="1800" dirty="0">
                <a:latin typeface="Arial" panose="020B0604020202020204" pitchFamily="34" charset="0"/>
                <a:cs typeface="Arial" panose="020B0604020202020204" pitchFamily="34" charset="0"/>
                <a:sym typeface="Arial" panose="020B0604020202020204" pitchFamily="34" charset="0"/>
              </a:rPr>
              <a:t>The stock market appears in the news every day. You hear about it every time it reaches a new high or a new low. </a:t>
            </a:r>
          </a:p>
          <a:p>
            <a:pPr marL="38100" indent="-38100" algn="just" defTabSz="712788">
              <a:lnSpc>
                <a:spcPct val="150000"/>
              </a:lnSpc>
              <a:spcBef>
                <a:spcPct val="0"/>
              </a:spcBef>
              <a:buSzTx/>
              <a:buFontTx/>
              <a:buNone/>
            </a:pPr>
            <a:r>
              <a:rPr lang="en-US" altLang="en-US" sz="1800" dirty="0">
                <a:latin typeface="Arial" panose="020B0604020202020204" pitchFamily="34" charset="0"/>
                <a:cs typeface="Arial" panose="020B0604020202020204" pitchFamily="34" charset="0"/>
                <a:sym typeface="Arial" panose="020B0604020202020204" pitchFamily="34" charset="0"/>
              </a:rPr>
              <a:t>     The rate of investment and business opportunities in the Stock market can increase if an efficient algorithm could </a:t>
            </a:r>
          </a:p>
          <a:p>
            <a:pPr marL="38100" indent="-38100" algn="just" defTabSz="712788">
              <a:lnSpc>
                <a:spcPct val="150000"/>
              </a:lnSpc>
              <a:spcBef>
                <a:spcPct val="0"/>
              </a:spcBef>
              <a:buSzTx/>
              <a:buFontTx/>
              <a:buNone/>
            </a:pPr>
            <a:r>
              <a:rPr lang="en-US" altLang="en-US" sz="1800" dirty="0">
                <a:latin typeface="Arial" panose="020B0604020202020204" pitchFamily="34" charset="0"/>
                <a:cs typeface="Arial" panose="020B0604020202020204" pitchFamily="34" charset="0"/>
                <a:sym typeface="Arial" panose="020B0604020202020204" pitchFamily="34" charset="0"/>
              </a:rPr>
              <a:t>     be devised to predict the short-term price of an individual stock.[2]</a:t>
            </a:r>
          </a:p>
          <a:p>
            <a:pPr marL="38100" indent="-38100" algn="just" defTabSz="712788">
              <a:lnSpc>
                <a:spcPct val="100000"/>
              </a:lnSpc>
              <a:spcBef>
                <a:spcPct val="0"/>
              </a:spcBef>
              <a:buFontTx/>
              <a:buChar char="•"/>
            </a:pPr>
            <a:endParaRPr lang="en-US" altLang="en-US" sz="1800" dirty="0">
              <a:latin typeface="Arial" panose="020B0604020202020204" pitchFamily="34" charset="0"/>
              <a:cs typeface="Arial" panose="020B0604020202020204" pitchFamily="34" charset="0"/>
              <a:sym typeface="Arial" panose="020B0604020202020204" pitchFamily="34" charset="0"/>
            </a:endParaRPr>
          </a:p>
          <a:p>
            <a:pPr marL="38100" indent="-38100" algn="just" defTabSz="712788">
              <a:lnSpc>
                <a:spcPct val="150000"/>
              </a:lnSpc>
              <a:spcBef>
                <a:spcPts val="700"/>
              </a:spcBef>
              <a:buSzTx/>
              <a:buFontTx/>
              <a:buNone/>
            </a:pPr>
            <a:r>
              <a:rPr lang="en-US" altLang="en-US" b="1" dirty="0">
                <a:solidFill>
                  <a:srgbClr val="00B0F0"/>
                </a:solidFill>
                <a:latin typeface="Arial" panose="020B0604020202020204" pitchFamily="34" charset="0"/>
                <a:cs typeface="Arial" panose="020B0604020202020204" pitchFamily="34" charset="0"/>
                <a:sym typeface="Arial" panose="020B0604020202020204" pitchFamily="34" charset="0"/>
              </a:rPr>
              <a:t> </a:t>
            </a:r>
            <a:r>
              <a:rPr lang="en-US" altLang="en-US" sz="3200" b="1" u="sng" dirty="0">
                <a:solidFill>
                  <a:srgbClr val="00B0F0"/>
                </a:solidFill>
                <a:latin typeface="Arial" panose="020B0604020202020204" pitchFamily="34" charset="0"/>
                <a:cs typeface="Arial" panose="020B0604020202020204" pitchFamily="34" charset="0"/>
                <a:sym typeface="Arial" panose="020B0604020202020204" pitchFamily="34" charset="0"/>
              </a:rPr>
              <a:t>AREA OF APPLICATION</a:t>
            </a:r>
          </a:p>
          <a:p>
            <a:pPr marL="285750" indent="-285750" algn="l" defTabSz="712788">
              <a:lnSpc>
                <a:spcPct val="100000"/>
              </a:lnSpc>
              <a:spcBef>
                <a:spcPts val="700"/>
              </a:spcBef>
              <a:buSzTx/>
              <a:buFont typeface="Wingdings" panose="05000000000000000000" pitchFamily="2" charset="2"/>
              <a:buChar char="Ø"/>
            </a:pPr>
            <a:r>
              <a:rPr lang="en-US" altLang="en-US" sz="1800" dirty="0">
                <a:latin typeface="Arial" panose="020B0604020202020204" pitchFamily="34" charset="0"/>
                <a:cs typeface="Arial" panose="020B0604020202020204" pitchFamily="34" charset="0"/>
                <a:sym typeface="Arial" panose="020B0604020202020204" pitchFamily="34" charset="0"/>
              </a:rPr>
              <a:t>The area of application of machine learning in stock market prediction is to use:</a:t>
            </a:r>
          </a:p>
          <a:p>
            <a:pPr marL="38100" indent="-38100" algn="l" defTabSz="712788">
              <a:lnSpc>
                <a:spcPct val="100000"/>
              </a:lnSpc>
              <a:spcBef>
                <a:spcPts val="700"/>
              </a:spcBef>
              <a:buSzTx/>
              <a:buFontTx/>
              <a:buNone/>
            </a:pPr>
            <a:endParaRPr lang="en-US" altLang="en-US" sz="1800" dirty="0">
              <a:latin typeface="Arial" panose="020B0604020202020204" pitchFamily="34" charset="0"/>
              <a:cs typeface="Arial" panose="020B0604020202020204" pitchFamily="34" charset="0"/>
              <a:sym typeface="Arial" panose="020B0604020202020204" pitchFamily="34" charset="0"/>
            </a:endParaRPr>
          </a:p>
          <a:p>
            <a:pPr marL="285750" indent="-285750" algn="l" defTabSz="712788">
              <a:lnSpc>
                <a:spcPct val="100000"/>
              </a:lnSpc>
              <a:spcBef>
                <a:spcPts val="7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Regression models</a:t>
            </a:r>
            <a:r>
              <a:rPr lang="en-US" altLang="en-US" sz="1800" dirty="0">
                <a:latin typeface="Arial" panose="020B0604020202020204" pitchFamily="34" charset="0"/>
                <a:cs typeface="Arial" panose="020B0604020202020204" pitchFamily="34" charset="0"/>
                <a:sym typeface="Arial" panose="020B0604020202020204" pitchFamily="34" charset="0"/>
              </a:rPr>
              <a:t>: Linear regression or polynomial regression models can be used to predict future stock prices </a:t>
            </a:r>
          </a:p>
          <a:p>
            <a:pPr algn="l" defTabSz="712788">
              <a:lnSpc>
                <a:spcPct val="100000"/>
              </a:lnSpc>
              <a:spcBef>
                <a:spcPts val="700"/>
              </a:spcBef>
            </a:pPr>
            <a:r>
              <a:rPr lang="en-US" altLang="en-US" sz="1800" dirty="0">
                <a:latin typeface="Arial" panose="020B0604020202020204" pitchFamily="34" charset="0"/>
                <a:cs typeface="Arial" panose="020B0604020202020204" pitchFamily="34" charset="0"/>
                <a:sym typeface="Arial" panose="020B0604020202020204" pitchFamily="34" charset="0"/>
              </a:rPr>
              <a:t>     based on historical data. These models use features such as past prices, trading volume, and economic indicators </a:t>
            </a:r>
          </a:p>
          <a:p>
            <a:pPr algn="l" defTabSz="712788">
              <a:lnSpc>
                <a:spcPct val="100000"/>
              </a:lnSpc>
              <a:spcBef>
                <a:spcPts val="700"/>
              </a:spcBef>
            </a:pPr>
            <a:r>
              <a:rPr lang="en-US" altLang="en-US" sz="1800" dirty="0">
                <a:latin typeface="Arial" panose="020B0604020202020204" pitchFamily="34" charset="0"/>
                <a:cs typeface="Arial" panose="020B0604020202020204" pitchFamily="34" charset="0"/>
                <a:sym typeface="Arial" panose="020B0604020202020204" pitchFamily="34" charset="0"/>
              </a:rPr>
              <a:t>     to make predictions.[3]</a:t>
            </a:r>
          </a:p>
          <a:p>
            <a:pPr marL="285750" indent="-285750" algn="l" defTabSz="712788">
              <a:lnSpc>
                <a:spcPct val="100000"/>
              </a:lnSpc>
              <a:spcBef>
                <a:spcPts val="7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Sentiment analysis</a:t>
            </a:r>
            <a:r>
              <a:rPr lang="en-US" altLang="en-US" sz="1800" dirty="0">
                <a:latin typeface="Arial" panose="020B0604020202020204" pitchFamily="34" charset="0"/>
                <a:cs typeface="Arial" panose="020B0604020202020204" pitchFamily="34" charset="0"/>
                <a:sym typeface="Arial" panose="020B0604020202020204" pitchFamily="34" charset="0"/>
              </a:rPr>
              <a:t>: Machine learning models can be used to analyze news articles, social media posts, and other </a:t>
            </a:r>
          </a:p>
          <a:p>
            <a:pPr algn="l" defTabSz="712788">
              <a:lnSpc>
                <a:spcPct val="100000"/>
              </a:lnSpc>
              <a:spcBef>
                <a:spcPts val="700"/>
              </a:spcBef>
            </a:pPr>
            <a:r>
              <a:rPr lang="en-US" altLang="en-US" sz="1800" dirty="0">
                <a:latin typeface="Arial" panose="020B0604020202020204" pitchFamily="34" charset="0"/>
                <a:cs typeface="Arial" panose="020B0604020202020204" pitchFamily="34" charset="0"/>
                <a:sym typeface="Arial" panose="020B0604020202020204" pitchFamily="34" charset="0"/>
              </a:rPr>
              <a:t>     sources of market sentiment to gauge investor sentiment and make predictions about future stock prices.</a:t>
            </a:r>
          </a:p>
          <a:p>
            <a:pPr marL="285750" indent="-285750" algn="l" defTabSz="712788">
              <a:lnSpc>
                <a:spcPct val="100000"/>
              </a:lnSpc>
              <a:spcBef>
                <a:spcPts val="7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Pattern recognition</a:t>
            </a:r>
            <a:r>
              <a:rPr lang="en-US" altLang="en-US" sz="1800" dirty="0">
                <a:latin typeface="Arial" panose="020B0604020202020204" pitchFamily="34" charset="0"/>
                <a:cs typeface="Arial" panose="020B0604020202020204" pitchFamily="34" charset="0"/>
                <a:sym typeface="Arial" panose="020B0604020202020204" pitchFamily="34" charset="0"/>
              </a:rPr>
              <a:t>: Machine learning algorithms such as decision trees, random forests, and neural networks </a:t>
            </a:r>
          </a:p>
          <a:p>
            <a:pPr algn="l" defTabSz="712788">
              <a:lnSpc>
                <a:spcPct val="100000"/>
              </a:lnSpc>
              <a:spcBef>
                <a:spcPts val="700"/>
              </a:spcBef>
            </a:pPr>
            <a:r>
              <a:rPr lang="en-US" altLang="en-US" sz="1800" dirty="0">
                <a:latin typeface="Arial" panose="020B0604020202020204" pitchFamily="34" charset="0"/>
                <a:cs typeface="Arial" panose="020B0604020202020204" pitchFamily="34" charset="0"/>
                <a:sym typeface="Arial" panose="020B0604020202020204" pitchFamily="34" charset="0"/>
              </a:rPr>
              <a:t>     can be used to identify patterns in stock market data and make predictions based on those patterns.[4]</a:t>
            </a:r>
            <a:br>
              <a:rPr lang="en-US" altLang="en-US" sz="1800" dirty="0">
                <a:latin typeface="Arial" panose="020B0604020202020204" pitchFamily="34" charset="0"/>
                <a:cs typeface="Arial" panose="020B0604020202020204" pitchFamily="34" charset="0"/>
                <a:sym typeface="Arial" panose="020B0604020202020204" pitchFamily="34" charset="0"/>
              </a:rPr>
            </a:br>
            <a:endParaRPr lang="en-US" altLang="en-US" sz="1800" dirty="0">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ransition spd="med" advTm="7671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descr="Subtitle 2">
            <a:extLst>
              <a:ext uri="{FF2B5EF4-FFF2-40B4-BE49-F238E27FC236}">
                <a16:creationId xmlns:a16="http://schemas.microsoft.com/office/drawing/2014/main" id="{646B015E-2FD9-3A39-0D37-65D06D7A9043}"/>
              </a:ext>
            </a:extLst>
          </p:cNvPr>
          <p:cNvSpPr>
            <a:spLocks noGrp="1" noChangeArrowheads="1"/>
          </p:cNvSpPr>
          <p:nvPr>
            <p:ph type="subTitle" idx="1"/>
          </p:nvPr>
        </p:nvSpPr>
        <p:spPr>
          <a:xfrm>
            <a:off x="284162" y="304800"/>
            <a:ext cx="11623675" cy="4854575"/>
          </a:xfrm>
        </p:spPr>
        <p:txBody>
          <a:bodyPr lIns="0" tIns="0" rIns="0" bIns="0"/>
          <a:lstStyle/>
          <a:p>
            <a:pPr marL="122238" indent="-122238" algn="just" defTabSz="419100">
              <a:lnSpc>
                <a:spcPct val="150000"/>
              </a:lnSpc>
              <a:spcBef>
                <a:spcPts val="400"/>
              </a:spcBef>
              <a:buSzTx/>
              <a:buFontTx/>
              <a:buNone/>
            </a:pPr>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MOTIVATION</a:t>
            </a:r>
          </a:p>
          <a:p>
            <a:pPr marL="285750" indent="-285750" algn="just" defTabSz="419100">
              <a:lnSpc>
                <a:spcPct val="150000"/>
              </a:lnSpc>
              <a:spcBef>
                <a:spcPts val="400"/>
              </a:spcBef>
              <a:buFont typeface="Wingdings" panose="05000000000000000000" pitchFamily="2" charset="2"/>
              <a:buChar char="Ø"/>
            </a:pPr>
            <a:r>
              <a:rPr lang="en-US" altLang="en-US" sz="1800" dirty="0">
                <a:latin typeface="Arial" panose="020B0604020202020204" pitchFamily="34" charset="0"/>
                <a:cs typeface="Arial" panose="020B0604020202020204" pitchFamily="34" charset="0"/>
                <a:sym typeface="Arial" panose="020B0604020202020204" pitchFamily="34" charset="0"/>
              </a:rPr>
              <a:t>There are several motivations for using machine learning in stock market prediction:</a:t>
            </a:r>
          </a:p>
          <a:p>
            <a:pPr marL="285750" indent="-285750" algn="just" defTabSz="419100">
              <a:lnSpc>
                <a:spcPct val="150000"/>
              </a:lnSpc>
              <a:spcBef>
                <a:spcPts val="4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Increased accuracy: </a:t>
            </a:r>
            <a:r>
              <a:rPr lang="en-US" altLang="en-US" sz="1800" dirty="0">
                <a:latin typeface="Arial" panose="020B0604020202020204" pitchFamily="34" charset="0"/>
                <a:cs typeface="Arial" panose="020B0604020202020204" pitchFamily="34" charset="0"/>
                <a:sym typeface="Arial" panose="020B0604020202020204" pitchFamily="34" charset="0"/>
              </a:rPr>
              <a:t>Machine learning models can analyze large amounts of data and identify patterns that may be difficult for humans to detect. This can lead to more accurate predictions of stock prices and market trends.[5]</a:t>
            </a:r>
          </a:p>
          <a:p>
            <a:pPr marL="285750" indent="-285750" algn="just" defTabSz="419100">
              <a:lnSpc>
                <a:spcPct val="150000"/>
              </a:lnSpc>
              <a:spcBef>
                <a:spcPts val="4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Improved efficiency: </a:t>
            </a:r>
            <a:r>
              <a:rPr lang="en-US" altLang="en-US" sz="1800" dirty="0">
                <a:latin typeface="Arial" panose="020B0604020202020204" pitchFamily="34" charset="0"/>
                <a:cs typeface="Arial" panose="020B0604020202020204" pitchFamily="34" charset="0"/>
                <a:sym typeface="Arial" panose="020B0604020202020204" pitchFamily="34" charset="0"/>
              </a:rPr>
              <a:t>Machine learning algorithms can process and analyze data much faster than humans, which can help investors make more informed decisions in a timely manner.</a:t>
            </a:r>
          </a:p>
          <a:p>
            <a:pPr marL="285750" indent="-285750" algn="just" defTabSz="419100">
              <a:lnSpc>
                <a:spcPct val="150000"/>
              </a:lnSpc>
              <a:spcBef>
                <a:spcPts val="4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Better risk management: </a:t>
            </a:r>
            <a:r>
              <a:rPr lang="en-US" altLang="en-US" sz="1800" dirty="0">
                <a:latin typeface="Arial" panose="020B0604020202020204" pitchFamily="34" charset="0"/>
                <a:cs typeface="Arial" panose="020B0604020202020204" pitchFamily="34" charset="0"/>
                <a:sym typeface="Arial" panose="020B0604020202020204" pitchFamily="34" charset="0"/>
              </a:rPr>
              <a:t>Accurate predictions can help investors better manage their risks by identifying potential market downturns and adjusting their investment strategies accordingly.[6]</a:t>
            </a:r>
          </a:p>
          <a:p>
            <a:pPr marL="285750" indent="-285750" algn="just" defTabSz="419100">
              <a:lnSpc>
                <a:spcPct val="150000"/>
              </a:lnSpc>
              <a:spcBef>
                <a:spcPts val="4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Access to new data sources: </a:t>
            </a:r>
            <a:r>
              <a:rPr lang="en-US" altLang="en-US" sz="1800" dirty="0">
                <a:latin typeface="Arial" panose="020B0604020202020204" pitchFamily="34" charset="0"/>
                <a:cs typeface="Arial" panose="020B0604020202020204" pitchFamily="34" charset="0"/>
                <a:sym typeface="Arial" panose="020B0604020202020204" pitchFamily="34" charset="0"/>
              </a:rPr>
              <a:t>Machine learning models can be used to analyze a wide range of data sources, including social media, news articles, and economic indicators. This can provide investors with new insights into market trends and sentiment.</a:t>
            </a:r>
            <a:endParaRPr lang="en-US" altLang="en-US" sz="1800" u="sng" dirty="0">
              <a:solidFill>
                <a:srgbClr val="46B0FA"/>
              </a:solidFill>
              <a:latin typeface="Arial" panose="020B0604020202020204" pitchFamily="34" charset="0"/>
              <a:cs typeface="Arial" panose="020B0604020202020204" pitchFamily="34" charset="0"/>
              <a:sym typeface="Arial" panose="020B0604020202020204" pitchFamily="34" charset="0"/>
            </a:endParaRPr>
          </a:p>
          <a:p>
            <a:pPr marL="285750" indent="-285750" algn="just" defTabSz="419100">
              <a:lnSpc>
                <a:spcPct val="150000"/>
              </a:lnSpc>
              <a:spcBef>
                <a:spcPts val="400"/>
              </a:spcBef>
              <a:buFont typeface="Arial" panose="020B0604020202020204" pitchFamily="34" charset="0"/>
              <a:buChar char="•"/>
            </a:pPr>
            <a:r>
              <a:rPr lang="en-US" altLang="en-US" sz="1800" b="1" dirty="0">
                <a:latin typeface="Arial" panose="020B0604020202020204" pitchFamily="34" charset="0"/>
                <a:cs typeface="Arial" panose="020B0604020202020204" pitchFamily="34" charset="0"/>
                <a:sym typeface="Arial" panose="020B0604020202020204" pitchFamily="34" charset="0"/>
              </a:rPr>
              <a:t>Competitive advantage: </a:t>
            </a:r>
            <a:r>
              <a:rPr lang="en-US" altLang="en-US" sz="1800" dirty="0">
                <a:latin typeface="Arial" panose="020B0604020202020204" pitchFamily="34" charset="0"/>
                <a:cs typeface="Arial" panose="020B0604020202020204" pitchFamily="34" charset="0"/>
                <a:sym typeface="Arial" panose="020B0604020202020204" pitchFamily="34" charset="0"/>
              </a:rPr>
              <a:t>Using machine learning to predict stock prices can give investors a competitive advantage over those who rely solely on traditional methods of analysis.[7]</a:t>
            </a:r>
          </a:p>
        </p:txBody>
      </p:sp>
    </p:spTree>
  </p:cSld>
  <p:clrMapOvr>
    <a:masterClrMapping/>
  </p:clrMapOvr>
  <p:transition spd="med" advTm="96253"/>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descr="TextBox 1">
            <a:extLst>
              <a:ext uri="{FF2B5EF4-FFF2-40B4-BE49-F238E27FC236}">
                <a16:creationId xmlns:a16="http://schemas.microsoft.com/office/drawing/2014/main" id="{897CE0F4-F4AB-5EC9-22BB-57367C280E02}"/>
              </a:ext>
            </a:extLst>
          </p:cNvPr>
          <p:cNvSpPr txBox="1">
            <a:spLocks/>
          </p:cNvSpPr>
          <p:nvPr/>
        </p:nvSpPr>
        <p:spPr bwMode="auto">
          <a:xfrm>
            <a:off x="381000" y="685800"/>
            <a:ext cx="743902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OBJECTIVE</a:t>
            </a:r>
          </a:p>
        </p:txBody>
      </p:sp>
      <p:sp>
        <p:nvSpPr>
          <p:cNvPr id="11266" name="Text Box 2" descr="TextBox 2">
            <a:extLst>
              <a:ext uri="{FF2B5EF4-FFF2-40B4-BE49-F238E27FC236}">
                <a16:creationId xmlns:a16="http://schemas.microsoft.com/office/drawing/2014/main" id="{1E2D32FC-2E09-B7BC-5EEB-CFD2EBEB1D07}"/>
              </a:ext>
            </a:extLst>
          </p:cNvPr>
          <p:cNvSpPr txBox="1">
            <a:spLocks/>
          </p:cNvSpPr>
          <p:nvPr/>
        </p:nvSpPr>
        <p:spPr bwMode="auto">
          <a:xfrm>
            <a:off x="381000" y="1447800"/>
            <a:ext cx="10668000"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82563" indent="-182563"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marL="285750" indent="-285750" algn="just">
              <a:lnSpc>
                <a:spcPct val="150000"/>
              </a:lnSpc>
              <a:buSzPct val="100000"/>
              <a:buFont typeface="Wingdings" panose="05000000000000000000" pitchFamily="2" charset="2"/>
              <a:buChar char="Ø"/>
            </a:pPr>
            <a:r>
              <a:rPr lang="en-US" altLang="en-US" dirty="0">
                <a:latin typeface="Arial" panose="020B0604020202020204" pitchFamily="34" charset="0"/>
                <a:cs typeface="Arial" panose="020B0604020202020204" pitchFamily="34" charset="0"/>
                <a:sym typeface="Arial" panose="020B0604020202020204" pitchFamily="34" charset="0"/>
              </a:rPr>
              <a:t>Stock market prediction using Deep Learning is done for the purpose of turning a profit by analyzing and extracting information from historical stock market data to predict the future value of stocks. One of the main aims of a trader is to predict the stock price such that we can sell it before its value decline, or buy the stock before the price rises. The efficient market hypothesis states that it is not possible to predict stock prices and that stock behaves in the random walk.[8]</a:t>
            </a:r>
            <a:endParaRPr lang="en-US" altLang="en-US" dirty="0">
              <a:latin typeface="Arial" panose="020B0604020202020204" pitchFamily="34" charset="0"/>
              <a:ea typeface="Times Roman" charset="0"/>
              <a:cs typeface="Arial" panose="020B0604020202020204" pitchFamily="34" charset="0"/>
              <a:sym typeface="Times Roman" charset="0"/>
            </a:endParaRPr>
          </a:p>
          <a:p>
            <a:pPr marL="342900" indent="-342900" algn="just">
              <a:buSzPct val="100000"/>
              <a:buFont typeface="Wingdings" panose="05000000000000000000" pitchFamily="2" charset="2"/>
              <a:buChar char="Ø"/>
            </a:pPr>
            <a:endParaRPr lang="en-US" altLang="en-US" sz="2000" dirty="0">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ransition spd="med" advTm="5024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4837AD-84C4-92BC-6A1F-B420B6E12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760765"/>
            <a:ext cx="6324600" cy="5944835"/>
          </a:xfrm>
          <a:prstGeom prst="rect">
            <a:avLst/>
          </a:prstGeom>
        </p:spPr>
      </p:pic>
      <p:sp>
        <p:nvSpPr>
          <p:cNvPr id="6" name="Title 5">
            <a:extLst>
              <a:ext uri="{FF2B5EF4-FFF2-40B4-BE49-F238E27FC236}">
                <a16:creationId xmlns:a16="http://schemas.microsoft.com/office/drawing/2014/main" id="{81709877-275F-1B20-59E3-8265BE29FEF6}"/>
              </a:ext>
            </a:extLst>
          </p:cNvPr>
          <p:cNvSpPr>
            <a:spLocks noGrp="1"/>
          </p:cNvSpPr>
          <p:nvPr>
            <p:ph type="title"/>
          </p:nvPr>
        </p:nvSpPr>
        <p:spPr>
          <a:xfrm>
            <a:off x="304800" y="381000"/>
            <a:ext cx="5638800" cy="759531"/>
          </a:xfrm>
        </p:spPr>
        <p:txBody>
          <a:bodyPr/>
          <a:lstStyle/>
          <a:p>
            <a:r>
              <a:rPr kumimoji="0" lang="en-US" sz="3200" b="1" i="0" u="sng" strike="noStrike" kern="1200" cap="none" spc="0" normalizeH="0" baseline="0" noProof="0" dirty="0">
                <a:ln>
                  <a:noFill/>
                </a:ln>
                <a:solidFill>
                  <a:srgbClr val="00B0F0"/>
                </a:solidFill>
                <a:effectLst/>
                <a:uLnTx/>
                <a:uFillTx/>
                <a:latin typeface="Arial" panose="020B0604020202020204" pitchFamily="34" charset="0"/>
                <a:cs typeface="Arial" panose="020B0604020202020204" pitchFamily="34" charset="0"/>
              </a:rPr>
              <a:t>SWOT ANALYSIS </a:t>
            </a:r>
            <a:br>
              <a:rPr kumimoji="0" lang="en-US" sz="4400" b="1" i="0" u="sng" strike="noStrike" kern="1200" cap="none" spc="0" normalizeH="0" baseline="0" noProof="0" dirty="0">
                <a:ln>
                  <a:noFill/>
                </a:ln>
                <a:solidFill>
                  <a:srgbClr val="00B0F0"/>
                </a:solidFill>
                <a:effectLst/>
                <a:uLnTx/>
                <a:uFillTx/>
                <a:latin typeface="Arial MT"/>
                <a:cs typeface="Arial" panose="020B0604020202020204" pitchFamily="34" charset="0"/>
              </a:rPr>
            </a:br>
            <a:endParaRPr lang="en-IN" dirty="0"/>
          </a:p>
        </p:txBody>
      </p:sp>
    </p:spTree>
    <p:extLst>
      <p:ext uri="{BB962C8B-B14F-4D97-AF65-F5344CB8AC3E}">
        <p14:creationId xmlns:p14="http://schemas.microsoft.com/office/powerpoint/2010/main" val="3503121435"/>
      </p:ext>
    </p:extLst>
  </p:cSld>
  <p:clrMapOvr>
    <a:masterClrMapping/>
  </p:clrMapOvr>
  <mc:AlternateContent xmlns:mc="http://schemas.openxmlformats.org/markup-compatibility/2006" xmlns:p14="http://schemas.microsoft.com/office/powerpoint/2010/main">
    <mc:Choice Requires="p14">
      <p:transition spd="slow" p14:dur="2000" advTm="98427"/>
    </mc:Choice>
    <mc:Fallback xmlns="">
      <p:transition spd="slow" advTm="9842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87C383-82F4-D842-ED95-AA130A1451A3}"/>
              </a:ext>
            </a:extLst>
          </p:cNvPr>
          <p:cNvSpPr>
            <a:spLocks noGrp="1"/>
          </p:cNvSpPr>
          <p:nvPr>
            <p:ph type="subTitle" idx="1"/>
          </p:nvPr>
        </p:nvSpPr>
        <p:spPr>
          <a:xfrm>
            <a:off x="533400" y="685800"/>
            <a:ext cx="11125200" cy="5791200"/>
          </a:xfrm>
        </p:spPr>
        <p:txBody>
          <a:bodyPr/>
          <a:lstStyle/>
          <a:p>
            <a:pPr algn="l"/>
            <a:r>
              <a:rPr lang="en-US" sz="2800" b="1" u="sng" dirty="0">
                <a:solidFill>
                  <a:srgbClr val="00B0F0"/>
                </a:solidFill>
                <a:latin typeface="Arial" panose="020B0604020202020204" pitchFamily="34" charset="0"/>
                <a:cs typeface="Arial" panose="020B0604020202020204" pitchFamily="34" charset="0"/>
              </a:rPr>
              <a:t>CHANGES DONE AFTER MID-TERM PRESENTATION</a:t>
            </a:r>
          </a:p>
          <a:p>
            <a:pPr algn="l"/>
            <a:endParaRPr lang="en-US" sz="2000" b="1" u="sng" dirty="0"/>
          </a:p>
          <a:p>
            <a:pPr algn="just">
              <a:lnSpc>
                <a:spcPct val="150000"/>
              </a:lnSpc>
            </a:pPr>
            <a:r>
              <a:rPr lang="en-US" sz="2000" dirty="0">
                <a:latin typeface="Arial" panose="020B0604020202020204" pitchFamily="34" charset="0"/>
                <a:cs typeface="Arial" panose="020B0604020202020204" pitchFamily="34" charset="0"/>
              </a:rPr>
              <a:t>Following our mid-term presentation, we have integrated three machine learning models onto our platform:</a:t>
            </a: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The three models we have uploaded are Random Forest, SVM, and LSTM neural networks.</a:t>
            </a: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These models have been specifically trained on our reliance data set for accurate stock price prediction.</a:t>
            </a:r>
          </a:p>
          <a:p>
            <a:pPr marL="342900" indent="-342900" algn="just">
              <a:lnSpc>
                <a:spcPct val="150000"/>
              </a:lnSpc>
              <a:buFont typeface="Wingdings" panose="05000000000000000000" pitchFamily="2" charset="2"/>
              <a:buChar char="Ø"/>
            </a:pPr>
            <a:r>
              <a:rPr lang="en-US" sz="2000" dirty="0">
                <a:latin typeface="Arial" panose="020B0604020202020204" pitchFamily="34" charset="0"/>
                <a:cs typeface="Arial" panose="020B0604020202020204" pitchFamily="34" charset="0"/>
              </a:rPr>
              <a:t>With these models, we are well-equipped to provide our users with reliable and insightful predictions for Reliance stock prices.</a:t>
            </a:r>
          </a:p>
          <a:p>
            <a:pPr algn="l"/>
            <a:endParaRPr lang="en-IN" sz="2000" dirty="0"/>
          </a:p>
        </p:txBody>
      </p:sp>
    </p:spTree>
    <p:extLst>
      <p:ext uri="{BB962C8B-B14F-4D97-AF65-F5344CB8AC3E}">
        <p14:creationId xmlns:p14="http://schemas.microsoft.com/office/powerpoint/2010/main" val="9760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descr="TextBox 1">
            <a:extLst>
              <a:ext uri="{FF2B5EF4-FFF2-40B4-BE49-F238E27FC236}">
                <a16:creationId xmlns:a16="http://schemas.microsoft.com/office/drawing/2014/main" id="{768C418C-2797-246B-B5C3-5F48CBA5CD9B}"/>
              </a:ext>
            </a:extLst>
          </p:cNvPr>
          <p:cNvSpPr txBox="1">
            <a:spLocks/>
          </p:cNvSpPr>
          <p:nvPr/>
        </p:nvSpPr>
        <p:spPr bwMode="auto">
          <a:xfrm>
            <a:off x="289718" y="685800"/>
            <a:ext cx="11612563" cy="3857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44450" indent="-444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r>
              <a:rPr lang="en-US" altLang="en-US" sz="3200" b="1" u="sng" dirty="0">
                <a:solidFill>
                  <a:srgbClr val="46B0FA"/>
                </a:solidFill>
                <a:latin typeface="Arial" panose="020B0604020202020204" pitchFamily="34" charset="0"/>
                <a:cs typeface="Arial" panose="020B0604020202020204" pitchFamily="34" charset="0"/>
                <a:sym typeface="Arial" panose="020B0604020202020204" pitchFamily="34" charset="0"/>
              </a:rPr>
              <a:t>METHODOLOGY</a:t>
            </a:r>
          </a:p>
          <a:p>
            <a:pPr marL="285750" indent="-285750">
              <a:lnSpc>
                <a:spcPct val="150000"/>
              </a:lnSpc>
              <a:buFont typeface="Wingdings" panose="05000000000000000000" pitchFamily="2" charset="2"/>
              <a:buChar char="Ø"/>
            </a:pPr>
            <a:endParaRPr lang="en-US" altLang="en-US" b="1" u="sng" dirty="0">
              <a:solidFill>
                <a:srgbClr val="FF0000"/>
              </a:solidFill>
              <a:latin typeface="Arial" panose="020B0604020202020204" pitchFamily="34" charset="0"/>
              <a:cs typeface="Arial" panose="020B0604020202020204" pitchFamily="34" charset="0"/>
              <a:sym typeface="Arial" panose="020B0604020202020204" pitchFamily="34" charset="0"/>
            </a:endParaRPr>
          </a:p>
          <a:p>
            <a:pPr marL="285750" indent="-285750" algn="just">
              <a:lnSpc>
                <a:spcPct val="150000"/>
              </a:lnSpc>
              <a:buSzPct val="100000"/>
              <a:buFont typeface="Wingdings" panose="05000000000000000000" pitchFamily="2" charset="2"/>
              <a:buChar char="Ø"/>
            </a:pPr>
            <a:r>
              <a:rPr lang="en-US" altLang="en-US" dirty="0">
                <a:latin typeface="Arial" panose="020B0604020202020204" pitchFamily="34" charset="0"/>
                <a:cs typeface="Arial" panose="020B0604020202020204" pitchFamily="34" charset="0"/>
                <a:sym typeface="Arial" panose="020B0604020202020204" pitchFamily="34" charset="0"/>
              </a:rPr>
              <a:t>The methodology for stock market prediction using linear regression, random forest, SVM, and LSTM models involves collecting and preprocessing historical stock market data, followed by feature engineering to extract relevant features. The data is then split into training and testing sets, and the models are trained using the training set. After training, the models are evaluated using various statistical validation metrics such as RMSE, R-squared, and confusion matrices. Once the models are validated, they can be used for predicting future stock prices or trends. Each model has its own strengths and weaknesses, and the choice of model depends on the nature of the data and the specific goals of the analysis.</a:t>
            </a:r>
          </a:p>
        </p:txBody>
      </p:sp>
    </p:spTree>
  </p:cSld>
  <p:clrMapOvr>
    <a:masterClrMapping/>
  </p:clrMapOvr>
  <p:transition spd="med"/>
  <p:extLst>
    <p:ext uri="{E180D4A7-C9FB-4DFB-919C-405C955672EB}">
      <p14:showEvtLst xmlns:p14="http://schemas.microsoft.com/office/powerpoint/2010/main">
        <p14:playEvt time="0" objId="2"/>
        <p14:pauseEvt time="0" objId="2"/>
      </p14:showEvtLst>
    </p:ext>
  </p:extLst>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Theme">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 Title Slid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Theme - Title Slide">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 Blank">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Theme - Blank">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1903</Words>
  <Application>Microsoft Office PowerPoint</Application>
  <PresentationFormat>Widescreen</PresentationFormat>
  <Paragraphs>131</Paragraphs>
  <Slides>34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Arial</vt:lpstr>
      <vt:lpstr>Arial MT</vt:lpstr>
      <vt:lpstr>Calibri</vt:lpstr>
      <vt:lpstr>Calibri Light</vt:lpstr>
      <vt:lpstr>Segoe UI</vt:lpstr>
      <vt:lpstr>Times New Roman</vt:lpstr>
      <vt:lpstr>Times Roman</vt:lpstr>
      <vt:lpstr>Wingdings</vt:lpstr>
      <vt:lpstr>Office Theme</vt:lpstr>
      <vt:lpstr>Office Theme - Title Slide</vt:lpstr>
      <vt:lpstr>Office Theme - Blank</vt:lpstr>
      <vt:lpstr>PowerPoint Presentation</vt:lpstr>
      <vt:lpstr>PowerPoint Presentation</vt:lpstr>
      <vt:lpstr>INTRODUCTION</vt:lpstr>
      <vt:lpstr>PowerPoint Presentation</vt:lpstr>
      <vt:lpstr>PowerPoint Presentation</vt:lpstr>
      <vt:lpstr>PowerPoint Presentation</vt:lpstr>
      <vt:lpstr>SWOT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chauhan</dc:creator>
  <cp:lastModifiedBy>Peeyush Pal Singh</cp:lastModifiedBy>
  <cp:revision>52</cp:revision>
  <dcterms:modified xsi:type="dcterms:W3CDTF">2023-05-01T16:28:34Z</dcterms:modified>
</cp:coreProperties>
</file>