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embeddedFontLst>
    <p:embeddedFont>
      <p:font typeface="Archivo Narrow" panose="020B060402020202020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169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04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0546" y="342390"/>
            <a:ext cx="2463805" cy="77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ctrTitle"/>
          </p:nvPr>
        </p:nvSpPr>
        <p:spPr>
          <a:xfrm>
            <a:off x="311700" y="1685365"/>
            <a:ext cx="8520600" cy="204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Online Chat Application</a:t>
            </a:r>
            <a:endParaRPr dirty="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ubTitle" idx="1"/>
          </p:nvPr>
        </p:nvSpPr>
        <p:spPr>
          <a:xfrm>
            <a:off x="311700" y="3778832"/>
            <a:ext cx="8520600" cy="194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Presented by:</a:t>
            </a:r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Alwin Jason 2447107</a:t>
            </a:r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Rahul Kumar 2447139</a:t>
            </a:r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Rakshit Srivastava 2447140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200"/>
              <a:buNone/>
            </a:pPr>
            <a:r>
              <a:rPr lang="en-US" dirty="0"/>
              <a:t>Communication is a fundamental need in both personal and professional environments. However, existing messaging platforms often face challenges such as limited customization, complex user interfaces, and lack of real-time features that enhance user engagement. There is a need for a simple, intuitive, and responsive chat application that provides real-time messaging, user authentication, and the ability to create and join conversations seamlessly, ensuring smooth and efficient communication.</a:t>
            </a:r>
            <a:endParaRPr dirty="0">
              <a:latin typeface="Archivo Narrow" panose="020B0604020202020204" charset="0"/>
              <a:cs typeface="Archivo Narrow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User Registration &amp; Authentication: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1.1  Users sign up with required credentials (username, email, password.</a:t>
            </a:r>
          </a:p>
          <a:p>
            <a:pPr marL="457200" lvl="1" indent="0">
              <a:buNone/>
            </a:pPr>
            <a:r>
              <a:rPr lang="en-US" dirty="0"/>
              <a:t>1.2  Authentication checks if users are valid and grants access.</a:t>
            </a:r>
          </a:p>
          <a:p>
            <a:pPr marL="457200" lvl="1" indent="0">
              <a:buNone/>
            </a:pPr>
            <a:r>
              <a:rPr lang="en-US" dirty="0"/>
              <a:t>1.3  Option to log in with existing accounts.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User Profile Setup: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2.1  Users customize their profiles (e.g., profile picture, status).</a:t>
            </a:r>
          </a:p>
          <a:p>
            <a:pPr marL="457200" lvl="1" indent="0">
              <a:buNone/>
            </a:pPr>
            <a:r>
              <a:rPr lang="en-US" dirty="0"/>
              <a:t>2.2  Profiles are stored and retrieved for display.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Real-Time Messaging: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3.1  Users can join existing chat rooms or create new ones.</a:t>
            </a:r>
          </a:p>
          <a:p>
            <a:pPr marL="457200" lvl="1" indent="0">
              <a:buNone/>
            </a:pPr>
            <a:r>
              <a:rPr lang="en-US" dirty="0"/>
              <a:t>3.2  Messages are sent and received in real-time using </a:t>
            </a:r>
            <a:r>
              <a:rPr lang="en-US" dirty="0" err="1"/>
              <a:t>WebSockets</a:t>
            </a:r>
            <a:r>
              <a:rPr lang="en-US" dirty="0"/>
              <a:t> or similar technologies.</a:t>
            </a:r>
          </a:p>
          <a:p>
            <a:pPr marL="457200" lvl="1" indent="0">
              <a:buNone/>
            </a:pPr>
            <a:r>
              <a:rPr lang="en-US" dirty="0"/>
              <a:t>3.3  Typing indicators and message read receipts are shown to enhance interaction.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517C6-A45A-3602-001D-ED5CC97767E2}"/>
              </a:ext>
            </a:extLst>
          </p:cNvPr>
          <p:cNvSpPr txBox="1"/>
          <p:nvPr/>
        </p:nvSpPr>
        <p:spPr>
          <a:xfrm>
            <a:off x="365760" y="286086"/>
            <a:ext cx="87782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 </a:t>
            </a:r>
            <a:r>
              <a:rPr lang="en-US" sz="2400" b="1" dirty="0">
                <a:latin typeface="Archivo Narrow" panose="020B0604020202020204" charset="0"/>
                <a:cs typeface="Archivo Narrow" panose="020B0604020202020204" charset="0"/>
              </a:rPr>
              <a:t>4. Message Storage &amp; Retrieval:</a:t>
            </a:r>
            <a:endParaRPr lang="en-US" sz="1800" dirty="0">
              <a:latin typeface="Archivo Narrow" panose="020B0604020202020204" charset="0"/>
              <a:cs typeface="Archivo Narrow" panose="020B0604020202020204" charset="0"/>
            </a:endParaRPr>
          </a:p>
          <a:p>
            <a:pPr marL="457200" lvl="1"/>
            <a:r>
              <a:rPr lang="en-US" sz="1800" dirty="0">
                <a:latin typeface="Archivo Narrow" panose="020B0604020202020204" charset="0"/>
                <a:cs typeface="Archivo Narrow" panose="020B0604020202020204" charset="0"/>
              </a:rPr>
              <a:t>4.1  Sent messages are saved in the database.</a:t>
            </a:r>
          </a:p>
          <a:p>
            <a:pPr marL="457200" lvl="1"/>
            <a:r>
              <a:rPr lang="en-US" sz="1800" dirty="0">
                <a:latin typeface="Archivo Narrow" panose="020B0604020202020204" charset="0"/>
                <a:cs typeface="Archivo Narrow" panose="020B0604020202020204" charset="0"/>
              </a:rPr>
              <a:t>4.2  Past conversations can be retrieved for later reference.</a:t>
            </a:r>
          </a:p>
          <a:p>
            <a:pPr marL="457200" lvl="1" indent="0">
              <a:buNone/>
            </a:pPr>
            <a:endParaRPr lang="en-US" sz="1800" dirty="0">
              <a:latin typeface="Archivo Narrow" panose="020B0604020202020204" charset="0"/>
              <a:cs typeface="Archivo Narrow" panose="020B0604020202020204" charset="0"/>
            </a:endParaRPr>
          </a:p>
          <a:p>
            <a:r>
              <a:rPr lang="en-US" sz="1800" b="1" dirty="0">
                <a:latin typeface="Archivo Narrow" panose="020B0604020202020204" charset="0"/>
                <a:cs typeface="Archivo Narrow" panose="020B0604020202020204" charset="0"/>
              </a:rPr>
              <a:t> </a:t>
            </a:r>
            <a:r>
              <a:rPr lang="en-US" sz="2400" b="1" dirty="0">
                <a:latin typeface="Archivo Narrow" panose="020B0604020202020204" charset="0"/>
                <a:cs typeface="Archivo Narrow" panose="020B0604020202020204" charset="0"/>
              </a:rPr>
              <a:t>5. Notifications &amp; Alerts:</a:t>
            </a:r>
            <a:endParaRPr lang="en-US" sz="1800" dirty="0">
              <a:latin typeface="Archivo Narrow" panose="020B0604020202020204" charset="0"/>
              <a:cs typeface="Archivo Narrow" panose="020B0604020202020204" charset="0"/>
            </a:endParaRPr>
          </a:p>
          <a:p>
            <a:pPr marL="457200" lvl="1"/>
            <a:r>
              <a:rPr lang="en-US" sz="1800" dirty="0">
                <a:latin typeface="Archivo Narrow" panose="020B0604020202020204" charset="0"/>
                <a:cs typeface="Archivo Narrow" panose="020B0604020202020204" charset="0"/>
              </a:rPr>
              <a:t>5.1  Users receive real-time notifications for incoming messages or mentions.</a:t>
            </a:r>
          </a:p>
          <a:p>
            <a:pPr marL="457200" lvl="1"/>
            <a:r>
              <a:rPr lang="en-US" sz="1800" dirty="0">
                <a:latin typeface="Archivo Narrow" panose="020B0604020202020204" charset="0"/>
                <a:cs typeface="Archivo Narrow" panose="020B0604020202020204" charset="0"/>
              </a:rPr>
              <a:t>5.2  Unread message indicators are displayed on the UI.</a:t>
            </a:r>
          </a:p>
          <a:p>
            <a:pPr marL="457200" lvl="1" indent="0">
              <a:buNone/>
            </a:pPr>
            <a:endParaRPr lang="en-US" sz="1800" dirty="0">
              <a:latin typeface="Archivo Narrow" panose="020B0604020202020204" charset="0"/>
              <a:cs typeface="Archivo Narrow" panose="020B0604020202020204" charset="0"/>
            </a:endParaRPr>
          </a:p>
          <a:p>
            <a:r>
              <a:rPr lang="en-US" sz="1800" b="1" dirty="0">
                <a:latin typeface="Archivo Narrow" panose="020B0604020202020204" charset="0"/>
                <a:cs typeface="Archivo Narrow" panose="020B0604020202020204" charset="0"/>
              </a:rPr>
              <a:t> </a:t>
            </a:r>
            <a:r>
              <a:rPr lang="en-US" sz="2000" b="1" dirty="0">
                <a:latin typeface="Archivo Narrow" panose="020B0604020202020204" charset="0"/>
                <a:cs typeface="Archivo Narrow" panose="020B0604020202020204" charset="0"/>
              </a:rPr>
              <a:t>6. Group Chats &amp; Private Messaging:</a:t>
            </a:r>
            <a:endParaRPr lang="en-US" sz="1800" dirty="0">
              <a:latin typeface="Archivo Narrow" panose="020B0604020202020204" charset="0"/>
              <a:cs typeface="Archivo Narrow" panose="020B0604020202020204" charset="0"/>
            </a:endParaRPr>
          </a:p>
          <a:p>
            <a:pPr marL="457200" lvl="1"/>
            <a:r>
              <a:rPr lang="en-US" sz="1800" dirty="0">
                <a:latin typeface="Archivo Narrow" panose="020B0604020202020204" charset="0"/>
                <a:cs typeface="Archivo Narrow" panose="020B0604020202020204" charset="0"/>
              </a:rPr>
              <a:t>6.1  Users can participate in both group chats and one-on-one conversations.</a:t>
            </a:r>
          </a:p>
          <a:p>
            <a:pPr marL="457200" lvl="1"/>
            <a:r>
              <a:rPr lang="en-US" sz="1800" dirty="0">
                <a:latin typeface="Archivo Narrow" panose="020B0604020202020204" charset="0"/>
                <a:cs typeface="Archivo Narrow" panose="020B0604020202020204" charset="0"/>
              </a:rPr>
              <a:t>6.2  Admins can manage group chat settings (add/remove users, change group name).</a:t>
            </a:r>
          </a:p>
          <a:p>
            <a:pPr marL="457200" lvl="1" indent="0">
              <a:buNone/>
            </a:pPr>
            <a:endParaRPr lang="en-US" sz="1800" dirty="0">
              <a:latin typeface="Archivo Narrow" panose="020B0604020202020204" charset="0"/>
              <a:cs typeface="Archivo Narrow" panose="020B0604020202020204" charset="0"/>
            </a:endParaRPr>
          </a:p>
          <a:p>
            <a:r>
              <a:rPr lang="en-US" sz="2400" b="1" dirty="0">
                <a:latin typeface="Archivo Narrow" panose="020B0604020202020204" charset="0"/>
                <a:cs typeface="Archivo Narrow" panose="020B0604020202020204" charset="0"/>
              </a:rPr>
              <a:t> 7. Media &amp; File Sharing:</a:t>
            </a:r>
            <a:endParaRPr lang="en-US" sz="2400" dirty="0">
              <a:latin typeface="Archivo Narrow" panose="020B0604020202020204" charset="0"/>
              <a:cs typeface="Archivo Narrow" panose="020B0604020202020204" charset="0"/>
            </a:endParaRPr>
          </a:p>
          <a:p>
            <a:pPr marL="457200" lvl="1"/>
            <a:r>
              <a:rPr lang="en-US" sz="1800" dirty="0">
                <a:latin typeface="Archivo Narrow" panose="020B0604020202020204" charset="0"/>
                <a:cs typeface="Archivo Narrow" panose="020B0604020202020204" charset="0"/>
              </a:rPr>
              <a:t>7.1  Users can share images, videos, and documents within the chat.</a:t>
            </a:r>
          </a:p>
          <a:p>
            <a:pPr marL="457200" lvl="1"/>
            <a:r>
              <a:rPr lang="en-US" sz="1800" dirty="0">
                <a:latin typeface="Archivo Narrow" panose="020B0604020202020204" charset="0"/>
                <a:cs typeface="Archivo Narrow" panose="020B0604020202020204" charset="0"/>
              </a:rPr>
              <a:t>7.2  Media and files are securely uploaded and displayed.</a:t>
            </a:r>
          </a:p>
          <a:p>
            <a:pPr marL="457200" lvl="1" indent="0">
              <a:buNone/>
            </a:pPr>
            <a:endParaRPr lang="en-US" sz="1800" dirty="0">
              <a:latin typeface="Archivo Narrow" panose="020B0604020202020204" charset="0"/>
              <a:cs typeface="Archivo Narrow" panose="020B0604020202020204" charset="0"/>
            </a:endParaRPr>
          </a:p>
          <a:p>
            <a:r>
              <a:rPr lang="en-US" sz="1800" b="1" dirty="0">
                <a:latin typeface="Archivo Narrow" panose="020B0604020202020204" charset="0"/>
                <a:cs typeface="Archivo Narrow" panose="020B0604020202020204" charset="0"/>
              </a:rPr>
              <a:t> </a:t>
            </a:r>
            <a:r>
              <a:rPr lang="en-US" sz="2400" b="1" dirty="0">
                <a:latin typeface="Archivo Narrow" panose="020B0604020202020204" charset="0"/>
                <a:cs typeface="Archivo Narrow" panose="020B0604020202020204" charset="0"/>
              </a:rPr>
              <a:t>8. Logout &amp; Session Management:</a:t>
            </a:r>
            <a:endParaRPr lang="en-US" sz="1800" dirty="0">
              <a:latin typeface="Archivo Narrow" panose="020B0604020202020204" charset="0"/>
              <a:cs typeface="Archivo Narrow" panose="020B0604020202020204" charset="0"/>
            </a:endParaRPr>
          </a:p>
          <a:p>
            <a:pPr marL="457200" lvl="1"/>
            <a:r>
              <a:rPr lang="en-US" sz="1800" dirty="0">
                <a:latin typeface="Archivo Narrow" panose="020B0604020202020204" charset="0"/>
                <a:cs typeface="Archivo Narrow" panose="020B0604020202020204" charset="0"/>
              </a:rPr>
              <a:t>8.1  Users can log out when done.</a:t>
            </a:r>
          </a:p>
          <a:p>
            <a:pPr marL="457200" lvl="1"/>
            <a:r>
              <a:rPr lang="en-US" sz="1800" dirty="0">
                <a:latin typeface="Archivo Narrow" panose="020B0604020202020204" charset="0"/>
                <a:cs typeface="Archivo Narrow" panose="020B0604020202020204" charset="0"/>
              </a:rPr>
              <a:t>8.2  Active sessions are managed and can be terminated when needed.</a:t>
            </a:r>
          </a:p>
        </p:txBody>
      </p:sp>
    </p:spTree>
    <p:extLst>
      <p:ext uri="{BB962C8B-B14F-4D97-AF65-F5344CB8AC3E}">
        <p14:creationId xmlns:p14="http://schemas.microsoft.com/office/powerpoint/2010/main" val="231368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Concepts used</a:t>
            </a:r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342900"/>
            <a:r>
              <a:rPr lang="en-US" dirty="0"/>
              <a:t>HTML</a:t>
            </a:r>
          </a:p>
          <a:p>
            <a:pPr marL="571500" indent="-342900"/>
            <a:r>
              <a:rPr lang="en-US" dirty="0"/>
              <a:t>CSS</a:t>
            </a:r>
          </a:p>
          <a:p>
            <a:pPr marL="571500" indent="-342900"/>
            <a:r>
              <a:rPr lang="en-US" dirty="0"/>
              <a:t>Bootstrap</a:t>
            </a:r>
          </a:p>
          <a:p>
            <a:pPr marL="571500" indent="-342900"/>
            <a:r>
              <a:rPr lang="en-US" dirty="0"/>
              <a:t>JavaScript</a:t>
            </a:r>
          </a:p>
          <a:p>
            <a:pPr marL="571500" indent="-342900"/>
            <a:r>
              <a:rPr lang="en-US" dirty="0"/>
              <a:t>PHP</a:t>
            </a:r>
          </a:p>
          <a:p>
            <a:pPr marL="571500" indent="-342900"/>
            <a:r>
              <a:rPr lang="en-US" dirty="0"/>
              <a:t>MySQL</a:t>
            </a:r>
          </a:p>
          <a:p>
            <a:pPr marL="571500" indent="-342900"/>
            <a:endParaRPr lang="en-US" dirty="0"/>
          </a:p>
          <a:p>
            <a:pPr marL="228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2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365</Words>
  <Application>Microsoft Office PowerPoint</Application>
  <PresentationFormat>On-screen Show (4:3)</PresentationFormat>
  <Paragraphs>51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Archivo Narrow</vt:lpstr>
      <vt:lpstr>Arial</vt:lpstr>
      <vt:lpstr>Georgia</vt:lpstr>
      <vt:lpstr>Simple Light</vt:lpstr>
      <vt:lpstr>Online Chat Application</vt:lpstr>
      <vt:lpstr>Problem Statement</vt:lpstr>
      <vt:lpstr>Workflow</vt:lpstr>
      <vt:lpstr>PowerPoint Presentation</vt:lpstr>
      <vt:lpstr>Concepts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</dc:creator>
  <cp:lastModifiedBy>Rakshit Srivastava</cp:lastModifiedBy>
  <cp:revision>6</cp:revision>
  <dcterms:modified xsi:type="dcterms:W3CDTF">2024-09-21T12:55:56Z</dcterms:modified>
</cp:coreProperties>
</file>