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0" r:id="rId4"/>
    <p:sldId id="262" r:id="rId5"/>
    <p:sldId id="258" r:id="rId6"/>
    <p:sldId id="268" r:id="rId7"/>
    <p:sldId id="269" r:id="rId8"/>
    <p:sldId id="259" r:id="rId9"/>
    <p:sldId id="271" r:id="rId10"/>
    <p:sldId id="270" r:id="rId11"/>
    <p:sldId id="263" r:id="rId12"/>
    <p:sldId id="264" r:id="rId13"/>
    <p:sldId id="265" r:id="rId14"/>
    <p:sldId id="266" r:id="rId15"/>
    <p:sldId id="267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8ED6A-234C-A0E2-EF8F-1B16848ED73F}" v="14" dt="2021-05-19T06:07:36.362"/>
    <p1510:client id="{0A93F439-1203-C58A-149E-22271075306E}" v="11" dt="2021-05-25T13:39:05.737"/>
    <p1510:client id="{2FF778D6-DBF7-2107-0084-42B892E734E1}" v="16" dt="2021-05-22T02:49:59.956"/>
    <p1510:client id="{32A7237B-94DB-BB54-7737-0860E882E6A0}" v="752" dt="2021-05-23T03:20:41.632"/>
    <p1510:client id="{37F287E7-00FE-EA31-226A-D09590E1697A}" v="3" dt="2021-05-24T05:42:12.654"/>
    <p1510:client id="{B250262F-7357-B6DD-8E4C-5991F0A6851D}" v="324" dt="2021-05-10T02:16:26.254"/>
    <p1510:client id="{BFC7A7AB-51EA-4434-8810-7C9F01604293}" v="291" dt="2021-05-09T15:30:01.730"/>
    <p1510:client id="{E01B35B4-C009-6518-F56E-612BA81F7C41}" v="522" dt="2021-05-17T03:30:15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 IJARI - 201046005" userId="S::abhish.ijari@learner.manipal.edu::1643f946-cc20-4521-b858-8737b2e06855" providerId="AD" clId="Web-{0338ED6A-234C-A0E2-EF8F-1B16848ED73F}"/>
    <pc:docChg chg="addSld modSld">
      <pc:chgData name="ABHISH IJARI - 201046005" userId="S::abhish.ijari@learner.manipal.edu::1643f946-cc20-4521-b858-8737b2e06855" providerId="AD" clId="Web-{0338ED6A-234C-A0E2-EF8F-1B16848ED73F}" dt="2021-05-19T06:07:36.362" v="6" actId="20577"/>
      <pc:docMkLst>
        <pc:docMk/>
      </pc:docMkLst>
      <pc:sldChg chg="modSp new">
        <pc:chgData name="ABHISH IJARI - 201046005" userId="S::abhish.ijari@learner.manipal.edu::1643f946-cc20-4521-b858-8737b2e06855" providerId="AD" clId="Web-{0338ED6A-234C-A0E2-EF8F-1B16848ED73F}" dt="2021-05-19T06:07:36.362" v="6" actId="20577"/>
        <pc:sldMkLst>
          <pc:docMk/>
          <pc:sldMk cId="3634600810" sldId="267"/>
        </pc:sldMkLst>
        <pc:spChg chg="mod">
          <ac:chgData name="ABHISH IJARI - 201046005" userId="S::abhish.ijari@learner.manipal.edu::1643f946-cc20-4521-b858-8737b2e06855" providerId="AD" clId="Web-{0338ED6A-234C-A0E2-EF8F-1B16848ED73F}" dt="2021-05-19T06:07:16.752" v="2" actId="20577"/>
          <ac:spMkLst>
            <pc:docMk/>
            <pc:sldMk cId="3634600810" sldId="267"/>
            <ac:spMk id="2" creationId="{ECFD40F6-FCA0-45F7-B14E-19C19BCFDCA0}"/>
          </ac:spMkLst>
        </pc:spChg>
        <pc:spChg chg="mod">
          <ac:chgData name="ABHISH IJARI - 201046005" userId="S::abhish.ijari@learner.manipal.edu::1643f946-cc20-4521-b858-8737b2e06855" providerId="AD" clId="Web-{0338ED6A-234C-A0E2-EF8F-1B16848ED73F}" dt="2021-05-19T06:07:36.362" v="6" actId="20577"/>
          <ac:spMkLst>
            <pc:docMk/>
            <pc:sldMk cId="3634600810" sldId="267"/>
            <ac:spMk id="3" creationId="{27BB24C7-9B74-4985-893C-82BC94046CF3}"/>
          </ac:spMkLst>
        </pc:spChg>
      </pc:sldChg>
    </pc:docChg>
  </pc:docChgLst>
  <pc:docChgLst>
    <pc:chgData name="ABHISH IJARI - 201046005" userId="S::abhish.ijari@learner.manipal.edu::1643f946-cc20-4521-b858-8737b2e06855" providerId="AD" clId="Web-{BFC7A7AB-51EA-4434-8810-7C9F01604293}"/>
    <pc:docChg chg="addSld modSld addMainMaster delMainMaster">
      <pc:chgData name="ABHISH IJARI - 201046005" userId="S::abhish.ijari@learner.manipal.edu::1643f946-cc20-4521-b858-8737b2e06855" providerId="AD" clId="Web-{BFC7A7AB-51EA-4434-8810-7C9F01604293}" dt="2021-05-09T15:30:01.730" v="166"/>
      <pc:docMkLst>
        <pc:docMk/>
      </pc:docMkLst>
      <pc:sldChg chg="addSp delSp modSp mod setBg modClrScheme setClrOvrMap chgLayout">
        <pc:chgData name="ABHISH IJARI - 201046005" userId="S::abhish.ijari@learner.manipal.edu::1643f946-cc20-4521-b858-8737b2e06855" providerId="AD" clId="Web-{BFC7A7AB-51EA-4434-8810-7C9F01604293}" dt="2021-05-09T15:03:46.695" v="54" actId="14100"/>
        <pc:sldMkLst>
          <pc:docMk/>
          <pc:sldMk cId="109857222" sldId="256"/>
        </pc:sldMkLst>
        <pc:spChg chg="del">
          <ac:chgData name="ABHISH IJARI - 201046005" userId="S::abhish.ijari@learner.manipal.edu::1643f946-cc20-4521-b858-8737b2e06855" providerId="AD" clId="Web-{BFC7A7AB-51EA-4434-8810-7C9F01604293}" dt="2021-05-09T15:01:01.426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ABHISH IJARI - 201046005" userId="S::abhish.ijari@learner.manipal.edu::1643f946-cc20-4521-b858-8737b2e06855" providerId="AD" clId="Web-{BFC7A7AB-51EA-4434-8810-7C9F01604293}" dt="2021-05-09T15:01:01.426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BHISH IJARI - 201046005" userId="S::abhish.ijari@learner.manipal.edu::1643f946-cc20-4521-b858-8737b2e06855" providerId="AD" clId="Web-{BFC7A7AB-51EA-4434-8810-7C9F01604293}" dt="2021-05-09T15:03:46.695" v="54" actId="14100"/>
          <ac:spMkLst>
            <pc:docMk/>
            <pc:sldMk cId="109857222" sldId="256"/>
            <ac:spMk id="4" creationId="{3E6B5FB2-583F-4902-8D17-408DD139AF1B}"/>
          </ac:spMkLst>
        </pc:spChg>
        <pc:spChg chg="add">
          <ac:chgData name="ABHISH IJARI - 201046005" userId="S::abhish.ijari@learner.manipal.edu::1643f946-cc20-4521-b858-8737b2e06855" providerId="AD" clId="Web-{BFC7A7AB-51EA-4434-8810-7C9F01604293}" dt="2021-05-09T15:02:19.959" v="37"/>
          <ac:spMkLst>
            <pc:docMk/>
            <pc:sldMk cId="109857222" sldId="256"/>
            <ac:spMk id="9" creationId="{0D57E7FA-E8FC-45AC-868F-CDC8144939D6}"/>
          </ac:spMkLst>
        </pc:spChg>
        <pc:spChg chg="add">
          <ac:chgData name="ABHISH IJARI - 201046005" userId="S::abhish.ijari@learner.manipal.edu::1643f946-cc20-4521-b858-8737b2e06855" providerId="AD" clId="Web-{BFC7A7AB-51EA-4434-8810-7C9F01604293}" dt="2021-05-09T15:02:19.959" v="37"/>
          <ac:spMkLst>
            <pc:docMk/>
            <pc:sldMk cId="109857222" sldId="256"/>
            <ac:spMk id="11" creationId="{D47766EE-4192-4B2D-A5A0-F60F9A5F743F}"/>
          </ac:spMkLst>
        </pc:spChg>
        <pc:spChg chg="add">
          <ac:chgData name="ABHISH IJARI - 201046005" userId="S::abhish.ijari@learner.manipal.edu::1643f946-cc20-4521-b858-8737b2e06855" providerId="AD" clId="Web-{BFC7A7AB-51EA-4434-8810-7C9F01604293}" dt="2021-05-09T15:02:19.959" v="37"/>
          <ac:spMkLst>
            <pc:docMk/>
            <pc:sldMk cId="109857222" sldId="256"/>
            <ac:spMk id="13" creationId="{D6705569-F545-4F47-A260-A9202826EA20}"/>
          </ac:spMkLst>
        </pc:spChg>
        <pc:picChg chg="add mod">
          <ac:chgData name="ABHISH IJARI - 201046005" userId="S::abhish.ijari@learner.manipal.edu::1643f946-cc20-4521-b858-8737b2e06855" providerId="AD" clId="Web-{BFC7A7AB-51EA-4434-8810-7C9F01604293}" dt="2021-05-09T15:03:45.242" v="53" actId="1076"/>
          <ac:picMkLst>
            <pc:docMk/>
            <pc:sldMk cId="109857222" sldId="256"/>
            <ac:picMk id="6" creationId="{1AF68BBC-A136-426C-82E2-F5DD0B5AF265}"/>
          </ac:picMkLst>
        </pc:picChg>
      </pc:sldChg>
      <pc:sldChg chg="addSp delSp modSp new mod setBg modClrScheme chgLayout">
        <pc:chgData name="ABHISH IJARI - 201046005" userId="S::abhish.ijari@learner.manipal.edu::1643f946-cc20-4521-b858-8737b2e06855" providerId="AD" clId="Web-{BFC7A7AB-51EA-4434-8810-7C9F01604293}" dt="2021-05-09T15:30:01.730" v="166"/>
        <pc:sldMkLst>
          <pc:docMk/>
          <pc:sldMk cId="732197550" sldId="257"/>
        </pc:sldMkLst>
        <pc:spChg chg="mod ord">
          <ac:chgData name="ABHISH IJARI - 201046005" userId="S::abhish.ijari@learner.manipal.edu::1643f946-cc20-4521-b858-8737b2e06855" providerId="AD" clId="Web-{BFC7A7AB-51EA-4434-8810-7C9F01604293}" dt="2021-05-09T15:28:08.634" v="165" actId="20577"/>
          <ac:spMkLst>
            <pc:docMk/>
            <pc:sldMk cId="732197550" sldId="257"/>
            <ac:spMk id="2" creationId="{5C7AFE25-0BCF-4679-852E-0A7E4BB7857C}"/>
          </ac:spMkLst>
        </pc:spChg>
        <pc:spChg chg="add del mod ord">
          <ac:chgData name="ABHISH IJARI - 201046005" userId="S::abhish.ijari@learner.manipal.edu::1643f946-cc20-4521-b858-8737b2e06855" providerId="AD" clId="Web-{BFC7A7AB-51EA-4434-8810-7C9F01604293}" dt="2021-05-09T15:30:01.730" v="166"/>
          <ac:spMkLst>
            <pc:docMk/>
            <pc:sldMk cId="732197550" sldId="257"/>
            <ac:spMk id="3" creationId="{CD289C5F-4678-4458-BE11-1F55A186F4E7}"/>
          </ac:spMkLst>
        </pc:spChg>
        <pc:spChg chg="add del">
          <ac:chgData name="ABHISH IJARI - 201046005" userId="S::abhish.ijari@learner.manipal.edu::1643f946-cc20-4521-b858-8737b2e06855" providerId="AD" clId="Web-{BFC7A7AB-51EA-4434-8810-7C9F01604293}" dt="2021-05-09T15:04:39.477" v="60"/>
          <ac:spMkLst>
            <pc:docMk/>
            <pc:sldMk cId="732197550" sldId="257"/>
            <ac:spMk id="5" creationId="{0D57E7FA-E8FC-45AC-868F-CDC8144939D6}"/>
          </ac:spMkLst>
        </pc:spChg>
        <pc:spChg chg="add del">
          <ac:chgData name="ABHISH IJARI - 201046005" userId="S::abhish.ijari@learner.manipal.edu::1643f946-cc20-4521-b858-8737b2e06855" providerId="AD" clId="Web-{BFC7A7AB-51EA-4434-8810-7C9F01604293}" dt="2021-05-09T15:04:39.477" v="60"/>
          <ac:spMkLst>
            <pc:docMk/>
            <pc:sldMk cId="732197550" sldId="257"/>
            <ac:spMk id="6" creationId="{ED894347-C9A9-4BFD-8A6D-05A2B0CDDF79}"/>
          </ac:spMkLst>
        </pc:spChg>
        <pc:spChg chg="add">
          <ac:chgData name="ABHISH IJARI - 201046005" userId="S::abhish.ijari@learner.manipal.edu::1643f946-cc20-4521-b858-8737b2e06855" providerId="AD" clId="Web-{BFC7A7AB-51EA-4434-8810-7C9F01604293}" dt="2021-05-09T15:04:39.493" v="61"/>
          <ac:spMkLst>
            <pc:docMk/>
            <pc:sldMk cId="732197550" sldId="257"/>
            <ac:spMk id="7" creationId="{17718681-A12E-49D6-9925-DD7C68176D61}"/>
          </ac:spMkLst>
        </pc:spChg>
        <pc:spChg chg="add del">
          <ac:chgData name="ABHISH IJARI - 201046005" userId="S::abhish.ijari@learner.manipal.edu::1643f946-cc20-4521-b858-8737b2e06855" providerId="AD" clId="Web-{BFC7A7AB-51EA-4434-8810-7C9F01604293}" dt="2021-05-09T15:04:27.086" v="58"/>
          <ac:spMkLst>
            <pc:docMk/>
            <pc:sldMk cId="732197550" sldId="257"/>
            <ac:spMk id="8" creationId="{FBE20309-1FB9-4818-BAFA-9C4C0534178B}"/>
          </ac:spMkLst>
        </pc:spChg>
        <pc:spChg chg="add">
          <ac:chgData name="ABHISH IJARI - 201046005" userId="S::abhish.ijari@learner.manipal.edu::1643f946-cc20-4521-b858-8737b2e06855" providerId="AD" clId="Web-{BFC7A7AB-51EA-4434-8810-7C9F01604293}" dt="2021-05-09T15:04:39.493" v="61"/>
          <ac:spMkLst>
            <pc:docMk/>
            <pc:sldMk cId="732197550" sldId="257"/>
            <ac:spMk id="9" creationId="{FBD77573-9EF2-4C35-8285-A1CF6FBB0EA5}"/>
          </ac:spMkLst>
        </pc:spChg>
        <pc:spChg chg="add del">
          <ac:chgData name="ABHISH IJARI - 201046005" userId="S::abhish.ijari@learner.manipal.edu::1643f946-cc20-4521-b858-8737b2e06855" providerId="AD" clId="Web-{BFC7A7AB-51EA-4434-8810-7C9F01604293}" dt="2021-05-09T15:04:27.086" v="58"/>
          <ac:spMkLst>
            <pc:docMk/>
            <pc:sldMk cId="732197550" sldId="257"/>
            <ac:spMk id="10" creationId="{FBD77573-9EF2-4C35-8285-A1CF6FBB0EA5}"/>
          </ac:spMkLst>
        </pc:spChg>
        <pc:spChg chg="add del">
          <ac:chgData name="ABHISH IJARI - 201046005" userId="S::abhish.ijari@learner.manipal.edu::1643f946-cc20-4521-b858-8737b2e06855" providerId="AD" clId="Web-{BFC7A7AB-51EA-4434-8810-7C9F01604293}" dt="2021-05-09T15:04:39.477" v="60"/>
          <ac:spMkLst>
            <pc:docMk/>
            <pc:sldMk cId="732197550" sldId="257"/>
            <ac:spMk id="12" creationId="{284ED281-4082-46F9-86EE-D78901367138}"/>
          </ac:spMkLst>
        </pc:spChg>
        <pc:spChg chg="add del">
          <ac:chgData name="ABHISH IJARI - 201046005" userId="S::abhish.ijari@learner.manipal.edu::1643f946-cc20-4521-b858-8737b2e06855" providerId="AD" clId="Web-{BFC7A7AB-51EA-4434-8810-7C9F01604293}" dt="2021-05-09T15:04:39.477" v="60"/>
          <ac:spMkLst>
            <pc:docMk/>
            <pc:sldMk cId="732197550" sldId="257"/>
            <ac:spMk id="14" creationId="{5531D9B7-48AB-4407-A9E8-13391FCB2E54}"/>
          </ac:spMkLst>
        </pc:spChg>
        <pc:picChg chg="add mod ord">
          <ac:chgData name="ABHISH IJARI - 201046005" userId="S::abhish.ijari@learner.manipal.edu::1643f946-cc20-4521-b858-8737b2e06855" providerId="AD" clId="Web-{BFC7A7AB-51EA-4434-8810-7C9F01604293}" dt="2021-05-09T15:30:01.730" v="166"/>
          <ac:picMkLst>
            <pc:docMk/>
            <pc:sldMk cId="732197550" sldId="257"/>
            <ac:picMk id="4" creationId="{16353C3F-3C1B-43E2-811C-709633489DFB}"/>
          </ac:picMkLst>
        </pc:picChg>
      </pc:sldChg>
      <pc:sldChg chg="addSp delSp modSp new mod setBg">
        <pc:chgData name="ABHISH IJARI - 201046005" userId="S::abhish.ijari@learner.manipal.edu::1643f946-cc20-4521-b858-8737b2e06855" providerId="AD" clId="Web-{BFC7A7AB-51EA-4434-8810-7C9F01604293}" dt="2021-05-09T15:15:34.104" v="85" actId="1076"/>
        <pc:sldMkLst>
          <pc:docMk/>
          <pc:sldMk cId="2228965034" sldId="258"/>
        </pc:sldMkLst>
        <pc:spChg chg="add del">
          <ac:chgData name="ABHISH IJARI - 201046005" userId="S::abhish.ijari@learner.manipal.edu::1643f946-cc20-4521-b858-8737b2e06855" providerId="AD" clId="Web-{BFC7A7AB-51EA-4434-8810-7C9F01604293}" dt="2021-05-09T15:15:25.260" v="84"/>
          <ac:spMkLst>
            <pc:docMk/>
            <pc:sldMk cId="2228965034" sldId="258"/>
            <ac:spMk id="2" creationId="{9C4C1A6E-9DC7-4FF8-A360-834C87FA206E}"/>
          </ac:spMkLst>
        </pc:spChg>
        <pc:spChg chg="del">
          <ac:chgData name="ABHISH IJARI - 201046005" userId="S::abhish.ijari@learner.manipal.edu::1643f946-cc20-4521-b858-8737b2e06855" providerId="AD" clId="Web-{BFC7A7AB-51EA-4434-8810-7C9F01604293}" dt="2021-05-09T15:13:47.102" v="81"/>
          <ac:spMkLst>
            <pc:docMk/>
            <pc:sldMk cId="2228965034" sldId="258"/>
            <ac:spMk id="3" creationId="{0707DB3B-DA71-438B-B807-53782DB1266B}"/>
          </ac:spMkLst>
        </pc:spChg>
        <pc:spChg chg="add">
          <ac:chgData name="ABHISH IJARI - 201046005" userId="S::abhish.ijari@learner.manipal.edu::1643f946-cc20-4521-b858-8737b2e06855" providerId="AD" clId="Web-{BFC7A7AB-51EA-4434-8810-7C9F01604293}" dt="2021-05-09T15:15:25.260" v="84"/>
          <ac:spMkLst>
            <pc:docMk/>
            <pc:sldMk cId="2228965034" sldId="258"/>
            <ac:spMk id="9" creationId="{736F0DFD-0954-464F-BF12-DD2E6F6E0380}"/>
          </ac:spMkLst>
        </pc:spChg>
        <pc:picChg chg="add mod ord">
          <ac:chgData name="ABHISH IJARI - 201046005" userId="S::abhish.ijari@learner.manipal.edu::1643f946-cc20-4521-b858-8737b2e06855" providerId="AD" clId="Web-{BFC7A7AB-51EA-4434-8810-7C9F01604293}" dt="2021-05-09T15:15:34.104" v="85" actId="1076"/>
          <ac:picMkLst>
            <pc:docMk/>
            <pc:sldMk cId="2228965034" sldId="258"/>
            <ac:picMk id="4" creationId="{9C217494-DD94-44CB-87B6-D8A936111E04}"/>
          </ac:picMkLst>
        </pc:picChg>
      </pc:sldChg>
      <pc:sldChg chg="addSp delSp modSp new mod setBg modClrScheme chgLayout">
        <pc:chgData name="ABHISH IJARI - 201046005" userId="S::abhish.ijari@learner.manipal.edu::1643f946-cc20-4521-b858-8737b2e06855" providerId="AD" clId="Web-{BFC7A7AB-51EA-4434-8810-7C9F01604293}" dt="2021-05-09T15:26:23.694" v="129" actId="1076"/>
        <pc:sldMkLst>
          <pc:docMk/>
          <pc:sldMk cId="4117583806" sldId="259"/>
        </pc:sldMkLst>
        <pc:spChg chg="del">
          <ac:chgData name="ABHISH IJARI - 201046005" userId="S::abhish.ijari@learner.manipal.edu::1643f946-cc20-4521-b858-8737b2e06855" providerId="AD" clId="Web-{BFC7A7AB-51EA-4434-8810-7C9F01604293}" dt="2021-05-09T15:25:57.459" v="126"/>
          <ac:spMkLst>
            <pc:docMk/>
            <pc:sldMk cId="4117583806" sldId="259"/>
            <ac:spMk id="2" creationId="{2233B031-C800-4236-8F2F-24E729473076}"/>
          </ac:spMkLst>
        </pc:spChg>
        <pc:spChg chg="del">
          <ac:chgData name="ABHISH IJARI - 201046005" userId="S::abhish.ijari@learner.manipal.edu::1643f946-cc20-4521-b858-8737b2e06855" providerId="AD" clId="Web-{BFC7A7AB-51EA-4434-8810-7C9F01604293}" dt="2021-05-09T15:25:57.459" v="126"/>
          <ac:spMkLst>
            <pc:docMk/>
            <pc:sldMk cId="4117583806" sldId="259"/>
            <ac:spMk id="3" creationId="{67B7A729-464E-474B-9899-99D3592C5ABE}"/>
          </ac:spMkLst>
        </pc:spChg>
        <pc:spChg chg="add">
          <ac:chgData name="ABHISH IJARI - 201046005" userId="S::abhish.ijari@learner.manipal.edu::1643f946-cc20-4521-b858-8737b2e06855" providerId="AD" clId="Web-{BFC7A7AB-51EA-4434-8810-7C9F01604293}" dt="2021-05-09T15:26:12.240" v="128"/>
          <ac:spMkLst>
            <pc:docMk/>
            <pc:sldMk cId="4117583806" sldId="259"/>
            <ac:spMk id="9" creationId="{736F0DFD-0954-464F-BF12-DD2E6F6E0380}"/>
          </ac:spMkLst>
        </pc:spChg>
        <pc:picChg chg="add mod">
          <ac:chgData name="ABHISH IJARI - 201046005" userId="S::abhish.ijari@learner.manipal.edu::1643f946-cc20-4521-b858-8737b2e06855" providerId="AD" clId="Web-{BFC7A7AB-51EA-4434-8810-7C9F01604293}" dt="2021-05-09T15:26:23.694" v="129" actId="1076"/>
          <ac:picMkLst>
            <pc:docMk/>
            <pc:sldMk cId="4117583806" sldId="259"/>
            <ac:picMk id="4" creationId="{35B5EAED-D8C4-423A-94EA-74331269F51F}"/>
          </ac:picMkLst>
        </pc:picChg>
      </pc:sldChg>
      <pc:sldMasterChg chg="del delSldLayout">
        <pc:chgData name="ABHISH IJARI - 201046005" userId="S::abhish.ijari@learner.manipal.edu::1643f946-cc20-4521-b858-8737b2e06855" providerId="AD" clId="Web-{BFC7A7AB-51EA-4434-8810-7C9F01604293}" dt="2021-05-09T15:02:19.959" v="37"/>
        <pc:sldMasterMkLst>
          <pc:docMk/>
          <pc:sldMasterMk cId="2460954070" sldId="2147483660"/>
        </pc:sldMasterMkLst>
        <pc:sldLayoutChg chg="del">
          <pc:chgData name="ABHISH IJARI - 201046005" userId="S::abhish.ijari@learner.manipal.edu::1643f946-cc20-4521-b858-8737b2e06855" providerId="AD" clId="Web-{BFC7A7AB-51EA-4434-8810-7C9F01604293}" dt="2021-05-09T15:02:19.959" v="3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BHISH IJARI - 201046005" userId="S::abhish.ijari@learner.manipal.edu::1643f946-cc20-4521-b858-8737b2e06855" providerId="AD" clId="Web-{BFC7A7AB-51EA-4434-8810-7C9F01604293}" dt="2021-05-09T15:02:19.959" v="3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BHISH IJARI - 201046005" userId="S::abhish.ijari@learner.manipal.edu::1643f946-cc20-4521-b858-8737b2e06855" providerId="AD" clId="Web-{BFC7A7AB-51EA-4434-8810-7C9F01604293}" dt="2021-05-09T15:02:19.959" v="3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BHISH IJARI - 201046005" userId="S::abhish.ijari@learner.manipal.edu::1643f946-cc20-4521-b858-8737b2e06855" providerId="AD" clId="Web-{BFC7A7AB-51EA-4434-8810-7C9F01604293}" dt="2021-05-09T15:02:19.959" v="3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BHISH IJARI - 201046005" userId="S::abhish.ijari@learner.manipal.edu::1643f946-cc20-4521-b858-8737b2e06855" providerId="AD" clId="Web-{BFC7A7AB-51EA-4434-8810-7C9F01604293}" dt="2021-05-09T15:02:19.959" v="3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BHISH IJARI - 201046005" userId="S::abhish.ijari@learner.manipal.edu::1643f946-cc20-4521-b858-8737b2e06855" providerId="AD" clId="Web-{BFC7A7AB-51EA-4434-8810-7C9F01604293}" dt="2021-05-09T15:02:19.959" v="3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BHISH IJARI - 201046005" userId="S::abhish.ijari@learner.manipal.edu::1643f946-cc20-4521-b858-8737b2e06855" providerId="AD" clId="Web-{BFC7A7AB-51EA-4434-8810-7C9F01604293}" dt="2021-05-09T15:02:19.959" v="3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BHISH IJARI - 201046005" userId="S::abhish.ijari@learner.manipal.edu::1643f946-cc20-4521-b858-8737b2e06855" providerId="AD" clId="Web-{BFC7A7AB-51EA-4434-8810-7C9F01604293}" dt="2021-05-09T15:02:19.959" v="3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BHISH IJARI - 201046005" userId="S::abhish.ijari@learner.manipal.edu::1643f946-cc20-4521-b858-8737b2e06855" providerId="AD" clId="Web-{BFC7A7AB-51EA-4434-8810-7C9F01604293}" dt="2021-05-09T15:02:19.959" v="3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BHISH IJARI - 201046005" userId="S::abhish.ijari@learner.manipal.edu::1643f946-cc20-4521-b858-8737b2e06855" providerId="AD" clId="Web-{BFC7A7AB-51EA-4434-8810-7C9F01604293}" dt="2021-05-09T15:02:19.959" v="3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BHISH IJARI - 201046005" userId="S::abhish.ijari@learner.manipal.edu::1643f946-cc20-4521-b858-8737b2e06855" providerId="AD" clId="Web-{BFC7A7AB-51EA-4434-8810-7C9F01604293}" dt="2021-05-09T15:02:19.959" v="3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ABHISH IJARI - 201046005" userId="S::abhish.ijari@learner.manipal.edu::1643f946-cc20-4521-b858-8737b2e06855" providerId="AD" clId="Web-{BFC7A7AB-51EA-4434-8810-7C9F01604293}" dt="2021-05-09T15:02:19.959" v="37"/>
        <pc:sldMasterMkLst>
          <pc:docMk/>
          <pc:sldMasterMk cId="1669299787" sldId="2147483691"/>
        </pc:sldMasterMkLst>
        <pc:sldLayoutChg chg="add">
          <pc:chgData name="ABHISH IJARI - 201046005" userId="S::abhish.ijari@learner.manipal.edu::1643f946-cc20-4521-b858-8737b2e06855" providerId="AD" clId="Web-{BFC7A7AB-51EA-4434-8810-7C9F01604293}" dt="2021-05-09T15:02:19.959" v="37"/>
          <pc:sldLayoutMkLst>
            <pc:docMk/>
            <pc:sldMasterMk cId="1669299787" sldId="2147483691"/>
            <pc:sldLayoutMk cId="40174674" sldId="2147483679"/>
          </pc:sldLayoutMkLst>
        </pc:sldLayoutChg>
        <pc:sldLayoutChg chg="add">
          <pc:chgData name="ABHISH IJARI - 201046005" userId="S::abhish.ijari@learner.manipal.edu::1643f946-cc20-4521-b858-8737b2e06855" providerId="AD" clId="Web-{BFC7A7AB-51EA-4434-8810-7C9F01604293}" dt="2021-05-09T15:02:19.959" v="37"/>
          <pc:sldLayoutMkLst>
            <pc:docMk/>
            <pc:sldMasterMk cId="1669299787" sldId="2147483691"/>
            <pc:sldLayoutMk cId="1468371177" sldId="2147483680"/>
          </pc:sldLayoutMkLst>
        </pc:sldLayoutChg>
        <pc:sldLayoutChg chg="add">
          <pc:chgData name="ABHISH IJARI - 201046005" userId="S::abhish.ijari@learner.manipal.edu::1643f946-cc20-4521-b858-8737b2e06855" providerId="AD" clId="Web-{BFC7A7AB-51EA-4434-8810-7C9F01604293}" dt="2021-05-09T15:02:19.959" v="37"/>
          <pc:sldLayoutMkLst>
            <pc:docMk/>
            <pc:sldMasterMk cId="1669299787" sldId="2147483691"/>
            <pc:sldLayoutMk cId="17185338" sldId="2147483681"/>
          </pc:sldLayoutMkLst>
        </pc:sldLayoutChg>
        <pc:sldLayoutChg chg="add">
          <pc:chgData name="ABHISH IJARI - 201046005" userId="S::abhish.ijari@learner.manipal.edu::1643f946-cc20-4521-b858-8737b2e06855" providerId="AD" clId="Web-{BFC7A7AB-51EA-4434-8810-7C9F01604293}" dt="2021-05-09T15:02:19.959" v="37"/>
          <pc:sldLayoutMkLst>
            <pc:docMk/>
            <pc:sldMasterMk cId="1669299787" sldId="2147483691"/>
            <pc:sldLayoutMk cId="67497687" sldId="2147483682"/>
          </pc:sldLayoutMkLst>
        </pc:sldLayoutChg>
        <pc:sldLayoutChg chg="add">
          <pc:chgData name="ABHISH IJARI - 201046005" userId="S::abhish.ijari@learner.manipal.edu::1643f946-cc20-4521-b858-8737b2e06855" providerId="AD" clId="Web-{BFC7A7AB-51EA-4434-8810-7C9F01604293}" dt="2021-05-09T15:02:19.959" v="37"/>
          <pc:sldLayoutMkLst>
            <pc:docMk/>
            <pc:sldMasterMk cId="1669299787" sldId="2147483691"/>
            <pc:sldLayoutMk cId="941192895" sldId="2147483683"/>
          </pc:sldLayoutMkLst>
        </pc:sldLayoutChg>
        <pc:sldLayoutChg chg="add">
          <pc:chgData name="ABHISH IJARI - 201046005" userId="S::abhish.ijari@learner.manipal.edu::1643f946-cc20-4521-b858-8737b2e06855" providerId="AD" clId="Web-{BFC7A7AB-51EA-4434-8810-7C9F01604293}" dt="2021-05-09T15:02:19.959" v="37"/>
          <pc:sldLayoutMkLst>
            <pc:docMk/>
            <pc:sldMasterMk cId="1669299787" sldId="2147483691"/>
            <pc:sldLayoutMk cId="2233431146" sldId="2147483684"/>
          </pc:sldLayoutMkLst>
        </pc:sldLayoutChg>
        <pc:sldLayoutChg chg="add">
          <pc:chgData name="ABHISH IJARI - 201046005" userId="S::abhish.ijari@learner.manipal.edu::1643f946-cc20-4521-b858-8737b2e06855" providerId="AD" clId="Web-{BFC7A7AB-51EA-4434-8810-7C9F01604293}" dt="2021-05-09T15:02:19.959" v="37"/>
          <pc:sldLayoutMkLst>
            <pc:docMk/>
            <pc:sldMasterMk cId="1669299787" sldId="2147483691"/>
            <pc:sldLayoutMk cId="2357554522" sldId="2147483685"/>
          </pc:sldLayoutMkLst>
        </pc:sldLayoutChg>
        <pc:sldLayoutChg chg="add">
          <pc:chgData name="ABHISH IJARI - 201046005" userId="S::abhish.ijari@learner.manipal.edu::1643f946-cc20-4521-b858-8737b2e06855" providerId="AD" clId="Web-{BFC7A7AB-51EA-4434-8810-7C9F01604293}" dt="2021-05-09T15:02:19.959" v="37"/>
          <pc:sldLayoutMkLst>
            <pc:docMk/>
            <pc:sldMasterMk cId="1669299787" sldId="2147483691"/>
            <pc:sldLayoutMk cId="3205686100" sldId="2147483686"/>
          </pc:sldLayoutMkLst>
        </pc:sldLayoutChg>
        <pc:sldLayoutChg chg="add">
          <pc:chgData name="ABHISH IJARI - 201046005" userId="S::abhish.ijari@learner.manipal.edu::1643f946-cc20-4521-b858-8737b2e06855" providerId="AD" clId="Web-{BFC7A7AB-51EA-4434-8810-7C9F01604293}" dt="2021-05-09T15:02:19.959" v="37"/>
          <pc:sldLayoutMkLst>
            <pc:docMk/>
            <pc:sldMasterMk cId="1669299787" sldId="2147483691"/>
            <pc:sldLayoutMk cId="524512595" sldId="2147483687"/>
          </pc:sldLayoutMkLst>
        </pc:sldLayoutChg>
        <pc:sldLayoutChg chg="add">
          <pc:chgData name="ABHISH IJARI - 201046005" userId="S::abhish.ijari@learner.manipal.edu::1643f946-cc20-4521-b858-8737b2e06855" providerId="AD" clId="Web-{BFC7A7AB-51EA-4434-8810-7C9F01604293}" dt="2021-05-09T15:02:19.959" v="37"/>
          <pc:sldLayoutMkLst>
            <pc:docMk/>
            <pc:sldMasterMk cId="1669299787" sldId="2147483691"/>
            <pc:sldLayoutMk cId="2341761436" sldId="2147483688"/>
          </pc:sldLayoutMkLst>
        </pc:sldLayoutChg>
        <pc:sldLayoutChg chg="add">
          <pc:chgData name="ABHISH IJARI - 201046005" userId="S::abhish.ijari@learner.manipal.edu::1643f946-cc20-4521-b858-8737b2e06855" providerId="AD" clId="Web-{BFC7A7AB-51EA-4434-8810-7C9F01604293}" dt="2021-05-09T15:02:19.959" v="37"/>
          <pc:sldLayoutMkLst>
            <pc:docMk/>
            <pc:sldMasterMk cId="1669299787" sldId="2147483691"/>
            <pc:sldLayoutMk cId="3635292812" sldId="2147483689"/>
          </pc:sldLayoutMkLst>
        </pc:sldLayoutChg>
        <pc:sldLayoutChg chg="add">
          <pc:chgData name="ABHISH IJARI - 201046005" userId="S::abhish.ijari@learner.manipal.edu::1643f946-cc20-4521-b858-8737b2e06855" providerId="AD" clId="Web-{BFC7A7AB-51EA-4434-8810-7C9F01604293}" dt="2021-05-09T15:02:19.959" v="37"/>
          <pc:sldLayoutMkLst>
            <pc:docMk/>
            <pc:sldMasterMk cId="1669299787" sldId="2147483691"/>
            <pc:sldLayoutMk cId="2897578978" sldId="2147483690"/>
          </pc:sldLayoutMkLst>
        </pc:sldLayoutChg>
      </pc:sldMasterChg>
    </pc:docChg>
  </pc:docChgLst>
  <pc:docChgLst>
    <pc:chgData name="ABHISH IJARI - 201046005" userId="S::abhish.ijari@learner.manipal.edu::1643f946-cc20-4521-b858-8737b2e06855" providerId="AD" clId="Web-{B250262F-7357-B6DD-8E4C-5991F0A6851D}"/>
    <pc:docChg chg="addSld modSld">
      <pc:chgData name="ABHISH IJARI - 201046005" userId="S::abhish.ijari@learner.manipal.edu::1643f946-cc20-4521-b858-8737b2e06855" providerId="AD" clId="Web-{B250262F-7357-B6DD-8E4C-5991F0A6851D}" dt="2021-05-10T02:16:26.254" v="165" actId="20577"/>
      <pc:docMkLst>
        <pc:docMk/>
      </pc:docMkLst>
      <pc:sldChg chg="addSp modSp">
        <pc:chgData name="ABHISH IJARI - 201046005" userId="S::abhish.ijari@learner.manipal.edu::1643f946-cc20-4521-b858-8737b2e06855" providerId="AD" clId="Web-{B250262F-7357-B6DD-8E4C-5991F0A6851D}" dt="2021-05-10T02:08:53.071" v="127" actId="1076"/>
        <pc:sldMkLst>
          <pc:docMk/>
          <pc:sldMk cId="2228965034" sldId="258"/>
        </pc:sldMkLst>
        <pc:spChg chg="add mod">
          <ac:chgData name="ABHISH IJARI - 201046005" userId="S::abhish.ijari@learner.manipal.edu::1643f946-cc20-4521-b858-8737b2e06855" providerId="AD" clId="Web-{B250262F-7357-B6DD-8E4C-5991F0A6851D}" dt="2021-05-10T02:08:53.071" v="127" actId="1076"/>
          <ac:spMkLst>
            <pc:docMk/>
            <pc:sldMk cId="2228965034" sldId="258"/>
            <ac:spMk id="2" creationId="{02742DFC-E9D5-4C2E-8ED8-269910DA7D92}"/>
          </ac:spMkLst>
        </pc:spChg>
      </pc:sldChg>
      <pc:sldChg chg="addSp modSp">
        <pc:chgData name="ABHISH IJARI - 201046005" userId="S::abhish.ijari@learner.manipal.edu::1643f946-cc20-4521-b858-8737b2e06855" providerId="AD" clId="Web-{B250262F-7357-B6DD-8E4C-5991F0A6851D}" dt="2021-05-10T02:09:46.244" v="137" actId="20577"/>
        <pc:sldMkLst>
          <pc:docMk/>
          <pc:sldMk cId="4117583806" sldId="259"/>
        </pc:sldMkLst>
        <pc:spChg chg="add mod">
          <ac:chgData name="ABHISH IJARI - 201046005" userId="S::abhish.ijari@learner.manipal.edu::1643f946-cc20-4521-b858-8737b2e06855" providerId="AD" clId="Web-{B250262F-7357-B6DD-8E4C-5991F0A6851D}" dt="2021-05-10T02:09:46.244" v="137" actId="20577"/>
          <ac:spMkLst>
            <pc:docMk/>
            <pc:sldMk cId="4117583806" sldId="259"/>
            <ac:spMk id="2" creationId="{B186B870-B521-4107-8214-83E93C07A076}"/>
          </ac:spMkLst>
        </pc:spChg>
      </pc:sldChg>
      <pc:sldChg chg="addSp modSp new mod setBg">
        <pc:chgData name="ABHISH IJARI - 201046005" userId="S::abhish.ijari@learner.manipal.edu::1643f946-cc20-4521-b858-8737b2e06855" providerId="AD" clId="Web-{B250262F-7357-B6DD-8E4C-5991F0A6851D}" dt="2021-05-10T02:06:54.709" v="102"/>
        <pc:sldMkLst>
          <pc:docMk/>
          <pc:sldMk cId="597342387" sldId="260"/>
        </pc:sldMkLst>
        <pc:spChg chg="mod">
          <ac:chgData name="ABHISH IJARI - 201046005" userId="S::abhish.ijari@learner.manipal.edu::1643f946-cc20-4521-b858-8737b2e06855" providerId="AD" clId="Web-{B250262F-7357-B6DD-8E4C-5991F0A6851D}" dt="2021-05-10T02:06:54.709" v="102"/>
          <ac:spMkLst>
            <pc:docMk/>
            <pc:sldMk cId="597342387" sldId="260"/>
            <ac:spMk id="2" creationId="{CA9B4201-66BE-4BF4-BBFB-5D9DF3A2D6A9}"/>
          </ac:spMkLst>
        </pc:spChg>
        <pc:spChg chg="mod">
          <ac:chgData name="ABHISH IJARI - 201046005" userId="S::abhish.ijari@learner.manipal.edu::1643f946-cc20-4521-b858-8737b2e06855" providerId="AD" clId="Web-{B250262F-7357-B6DD-8E4C-5991F0A6851D}" dt="2021-05-10T02:06:54.709" v="102"/>
          <ac:spMkLst>
            <pc:docMk/>
            <pc:sldMk cId="597342387" sldId="260"/>
            <ac:spMk id="3" creationId="{4D666DFA-458D-4D0C-9076-87BFC4823F75}"/>
          </ac:spMkLst>
        </pc:spChg>
        <pc:spChg chg="add">
          <ac:chgData name="ABHISH IJARI - 201046005" userId="S::abhish.ijari@learner.manipal.edu::1643f946-cc20-4521-b858-8737b2e06855" providerId="AD" clId="Web-{B250262F-7357-B6DD-8E4C-5991F0A6851D}" dt="2021-05-10T02:06:54.709" v="102"/>
          <ac:spMkLst>
            <pc:docMk/>
            <pc:sldMk cId="597342387" sldId="260"/>
            <ac:spMk id="9" creationId="{79BB35BC-D5C2-4C8B-A22A-A71E6191913B}"/>
          </ac:spMkLst>
        </pc:spChg>
        <pc:picChg chg="add">
          <ac:chgData name="ABHISH IJARI - 201046005" userId="S::abhish.ijari@learner.manipal.edu::1643f946-cc20-4521-b858-8737b2e06855" providerId="AD" clId="Web-{B250262F-7357-B6DD-8E4C-5991F0A6851D}" dt="2021-05-10T02:06:54.709" v="102"/>
          <ac:picMkLst>
            <pc:docMk/>
            <pc:sldMk cId="597342387" sldId="260"/>
            <ac:picMk id="5" creationId="{D62B42E8-56F0-48DD-8A9D-D8DEC58EA0E3}"/>
          </ac:picMkLst>
        </pc:picChg>
      </pc:sldChg>
      <pc:sldChg chg="addSp delSp modSp new mod setBg">
        <pc:chgData name="ABHISH IJARI - 201046005" userId="S::abhish.ijari@learner.manipal.edu::1643f946-cc20-4521-b858-8737b2e06855" providerId="AD" clId="Web-{B250262F-7357-B6DD-8E4C-5991F0A6851D}" dt="2021-05-10T02:16:26.254" v="165" actId="20577"/>
        <pc:sldMkLst>
          <pc:docMk/>
          <pc:sldMk cId="936817160" sldId="261"/>
        </pc:sldMkLst>
        <pc:spChg chg="add mod">
          <ac:chgData name="ABHISH IJARI - 201046005" userId="S::abhish.ijari@learner.manipal.edu::1643f946-cc20-4521-b858-8737b2e06855" providerId="AD" clId="Web-{B250262F-7357-B6DD-8E4C-5991F0A6851D}" dt="2021-05-10T02:16:26.254" v="165" actId="20577"/>
          <ac:spMkLst>
            <pc:docMk/>
            <pc:sldMk cId="936817160" sldId="261"/>
            <ac:spMk id="2" creationId="{E2E93B07-19F0-4A81-BAFE-DFBDFD568D0F}"/>
          </ac:spMkLst>
        </pc:spChg>
        <pc:spChg chg="add del">
          <ac:chgData name="ABHISH IJARI - 201046005" userId="S::abhish.ijari@learner.manipal.edu::1643f946-cc20-4521-b858-8737b2e06855" providerId="AD" clId="Web-{B250262F-7357-B6DD-8E4C-5991F0A6851D}" dt="2021-05-10T02:16:12.003" v="160"/>
          <ac:spMkLst>
            <pc:docMk/>
            <pc:sldMk cId="936817160" sldId="261"/>
            <ac:spMk id="7" creationId="{0D57E7FA-E8FC-45AC-868F-CDC8144939D6}"/>
          </ac:spMkLst>
        </pc:spChg>
        <pc:spChg chg="add del">
          <ac:chgData name="ABHISH IJARI - 201046005" userId="S::abhish.ijari@learner.manipal.edu::1643f946-cc20-4521-b858-8737b2e06855" providerId="AD" clId="Web-{B250262F-7357-B6DD-8E4C-5991F0A6851D}" dt="2021-05-10T02:16:12.003" v="160"/>
          <ac:spMkLst>
            <pc:docMk/>
            <pc:sldMk cId="936817160" sldId="261"/>
            <ac:spMk id="9" creationId="{D839A9B9-F246-4779-A2BA-7AD3DAB5412B}"/>
          </ac:spMkLst>
        </pc:spChg>
        <pc:spChg chg="add del">
          <ac:chgData name="ABHISH IJARI - 201046005" userId="S::abhish.ijari@learner.manipal.edu::1643f946-cc20-4521-b858-8737b2e06855" providerId="AD" clId="Web-{B250262F-7357-B6DD-8E4C-5991F0A6851D}" dt="2021-05-10T02:16:12.003" v="160"/>
          <ac:spMkLst>
            <pc:docMk/>
            <pc:sldMk cId="936817160" sldId="261"/>
            <ac:spMk id="11" creationId="{689FF3C7-B796-4C63-BF20-B2EE56888340}"/>
          </ac:spMkLst>
        </pc:spChg>
        <pc:spChg chg="add">
          <ac:chgData name="ABHISH IJARI - 201046005" userId="S::abhish.ijari@learner.manipal.edu::1643f946-cc20-4521-b858-8737b2e06855" providerId="AD" clId="Web-{B250262F-7357-B6DD-8E4C-5991F0A6851D}" dt="2021-05-10T02:16:12.003" v="160"/>
          <ac:spMkLst>
            <pc:docMk/>
            <pc:sldMk cId="936817160" sldId="261"/>
            <ac:spMk id="16" creationId="{0D57E7FA-E8FC-45AC-868F-CDC8144939D6}"/>
          </ac:spMkLst>
        </pc:spChg>
        <pc:spChg chg="add">
          <ac:chgData name="ABHISH IJARI - 201046005" userId="S::abhish.ijari@learner.manipal.edu::1643f946-cc20-4521-b858-8737b2e06855" providerId="AD" clId="Web-{B250262F-7357-B6DD-8E4C-5991F0A6851D}" dt="2021-05-10T02:16:12.003" v="160"/>
          <ac:spMkLst>
            <pc:docMk/>
            <pc:sldMk cId="936817160" sldId="261"/>
            <ac:spMk id="18" creationId="{80E21785-62D8-430F-9521-90166EF7C8F0}"/>
          </ac:spMkLst>
        </pc:spChg>
        <pc:spChg chg="add">
          <ac:chgData name="ABHISH IJARI - 201046005" userId="S::abhish.ijari@learner.manipal.edu::1643f946-cc20-4521-b858-8737b2e06855" providerId="AD" clId="Web-{B250262F-7357-B6DD-8E4C-5991F0A6851D}" dt="2021-05-10T02:16:12.003" v="160"/>
          <ac:spMkLst>
            <pc:docMk/>
            <pc:sldMk cId="936817160" sldId="261"/>
            <ac:spMk id="20" creationId="{ED7CF8A0-D3E4-4A16-87D3-1D973AC61BF1}"/>
          </ac:spMkLst>
        </pc:spChg>
      </pc:sldChg>
    </pc:docChg>
  </pc:docChgLst>
  <pc:docChgLst>
    <pc:chgData name="ABHISH IJARI - 201046005" userId="S::abhish.ijari@learner.manipal.edu::1643f946-cc20-4521-b858-8737b2e06855" providerId="AD" clId="Web-{32A7237B-94DB-BB54-7737-0860E882E6A0}"/>
    <pc:docChg chg="addSld delSld modSld sldOrd">
      <pc:chgData name="ABHISH IJARI - 201046005" userId="S::abhish.ijari@learner.manipal.edu::1643f946-cc20-4521-b858-8737b2e06855" providerId="AD" clId="Web-{32A7237B-94DB-BB54-7737-0860E882E6A0}" dt="2021-05-23T03:20:41.632" v="418"/>
      <pc:docMkLst>
        <pc:docMk/>
      </pc:docMkLst>
      <pc:sldChg chg="modSp addAnim delAnim modAnim">
        <pc:chgData name="ABHISH IJARI - 201046005" userId="S::abhish.ijari@learner.manipal.edu::1643f946-cc20-4521-b858-8737b2e06855" providerId="AD" clId="Web-{32A7237B-94DB-BB54-7737-0860E882E6A0}" dt="2021-05-23T02:56:59.651" v="395" actId="20577"/>
        <pc:sldMkLst>
          <pc:docMk/>
          <pc:sldMk cId="732197550" sldId="257"/>
        </pc:sldMkLst>
        <pc:spChg chg="mod">
          <ac:chgData name="ABHISH IJARI - 201046005" userId="S::abhish.ijari@learner.manipal.edu::1643f946-cc20-4521-b858-8737b2e06855" providerId="AD" clId="Web-{32A7237B-94DB-BB54-7737-0860E882E6A0}" dt="2021-05-23T02:56:59.651" v="395" actId="20577"/>
          <ac:spMkLst>
            <pc:docMk/>
            <pc:sldMk cId="732197550" sldId="257"/>
            <ac:spMk id="2" creationId="{5C7AFE25-0BCF-4679-852E-0A7E4BB7857C}"/>
          </ac:spMkLst>
        </pc:spChg>
      </pc:sldChg>
      <pc:sldChg chg="addSp delSp modSp mod modClrScheme delDesignElem chgLayout">
        <pc:chgData name="ABHISH IJARI - 201046005" userId="S::abhish.ijari@learner.manipal.edu::1643f946-cc20-4521-b858-8737b2e06855" providerId="AD" clId="Web-{32A7237B-94DB-BB54-7737-0860E882E6A0}" dt="2021-05-23T02:59:09.154" v="417" actId="20577"/>
        <pc:sldMkLst>
          <pc:docMk/>
          <pc:sldMk cId="4117583806" sldId="259"/>
        </pc:sldMkLst>
        <pc:spChg chg="mod">
          <ac:chgData name="ABHISH IJARI - 201046005" userId="S::abhish.ijari@learner.manipal.edu::1643f946-cc20-4521-b858-8737b2e06855" providerId="AD" clId="Web-{32A7237B-94DB-BB54-7737-0860E882E6A0}" dt="2021-05-23T02:58:51.778" v="416" actId="14100"/>
          <ac:spMkLst>
            <pc:docMk/>
            <pc:sldMk cId="4117583806" sldId="259"/>
            <ac:spMk id="2" creationId="{B186B870-B521-4107-8214-83E93C07A076}"/>
          </ac:spMkLst>
        </pc:spChg>
        <pc:spChg chg="add mod">
          <ac:chgData name="ABHISH IJARI - 201046005" userId="S::abhish.ijari@learner.manipal.edu::1643f946-cc20-4521-b858-8737b2e06855" providerId="AD" clId="Web-{32A7237B-94DB-BB54-7737-0860E882E6A0}" dt="2021-05-23T02:58:25.840" v="409" actId="20577"/>
          <ac:spMkLst>
            <pc:docMk/>
            <pc:sldMk cId="4117583806" sldId="259"/>
            <ac:spMk id="3" creationId="{F145903B-F8EE-473E-8FF8-B52725DBCB9D}"/>
          </ac:spMkLst>
        </pc:spChg>
        <pc:spChg chg="add mod ord">
          <ac:chgData name="ABHISH IJARI - 201046005" userId="S::abhish.ijari@learner.manipal.edu::1643f946-cc20-4521-b858-8737b2e06855" providerId="AD" clId="Web-{32A7237B-94DB-BB54-7737-0860E882E6A0}" dt="2021-05-23T02:59:09.154" v="417" actId="20577"/>
          <ac:spMkLst>
            <pc:docMk/>
            <pc:sldMk cId="4117583806" sldId="259"/>
            <ac:spMk id="5" creationId="{90C3EFF5-981E-40E5-AC66-AD7C93D8E1A9}"/>
          </ac:spMkLst>
        </pc:spChg>
        <pc:spChg chg="add del mod ord">
          <ac:chgData name="ABHISH IJARI - 201046005" userId="S::abhish.ijari@learner.manipal.edu::1643f946-cc20-4521-b858-8737b2e06855" providerId="AD" clId="Web-{32A7237B-94DB-BB54-7737-0860E882E6A0}" dt="2021-05-23T02:58:29.887" v="410"/>
          <ac:spMkLst>
            <pc:docMk/>
            <pc:sldMk cId="4117583806" sldId="259"/>
            <ac:spMk id="6" creationId="{32FA9F46-257B-452D-8D96-380F3A2F41CA}"/>
          </ac:spMkLst>
        </pc:spChg>
        <pc:spChg chg="del">
          <ac:chgData name="ABHISH IJARI - 201046005" userId="S::abhish.ijari@learner.manipal.edu::1643f946-cc20-4521-b858-8737b2e06855" providerId="AD" clId="Web-{32A7237B-94DB-BB54-7737-0860E882E6A0}" dt="2021-05-23T02:57:56.886" v="404"/>
          <ac:spMkLst>
            <pc:docMk/>
            <pc:sldMk cId="4117583806" sldId="259"/>
            <ac:spMk id="9" creationId="{736F0DFD-0954-464F-BF12-DD2E6F6E0380}"/>
          </ac:spMkLst>
        </pc:spChg>
        <pc:picChg chg="del">
          <ac:chgData name="ABHISH IJARI - 201046005" userId="S::abhish.ijari@learner.manipal.edu::1643f946-cc20-4521-b858-8737b2e06855" providerId="AD" clId="Web-{32A7237B-94DB-BB54-7737-0860E882E6A0}" dt="2021-05-23T02:58:07.808" v="406"/>
          <ac:picMkLst>
            <pc:docMk/>
            <pc:sldMk cId="4117583806" sldId="259"/>
            <ac:picMk id="4" creationId="{35B5EAED-D8C4-423A-94EA-74331269F51F}"/>
          </ac:picMkLst>
        </pc:picChg>
        <pc:picChg chg="add mod ord">
          <ac:chgData name="ABHISH IJARI - 201046005" userId="S::abhish.ijari@learner.manipal.edu::1643f946-cc20-4521-b858-8737b2e06855" providerId="AD" clId="Web-{32A7237B-94DB-BB54-7737-0860E882E6A0}" dt="2021-05-23T02:58:45.106" v="415" actId="1076"/>
          <ac:picMkLst>
            <pc:docMk/>
            <pc:sldMk cId="4117583806" sldId="259"/>
            <ac:picMk id="7" creationId="{44F0F59D-0BEA-4FB8-8D8F-ACAFE899332B}"/>
          </ac:picMkLst>
        </pc:picChg>
      </pc:sldChg>
      <pc:sldChg chg="addAnim delAnim modAnim">
        <pc:chgData name="ABHISH IJARI - 201046005" userId="S::abhish.ijari@learner.manipal.edu::1643f946-cc20-4521-b858-8737b2e06855" providerId="AD" clId="Web-{32A7237B-94DB-BB54-7737-0860E882E6A0}" dt="2021-05-22T15:04:10.846" v="157"/>
        <pc:sldMkLst>
          <pc:docMk/>
          <pc:sldMk cId="597342387" sldId="260"/>
        </pc:sldMkLst>
      </pc:sldChg>
      <pc:sldChg chg="ord">
        <pc:chgData name="ABHISH IJARI - 201046005" userId="S::abhish.ijari@learner.manipal.edu::1643f946-cc20-4521-b858-8737b2e06855" providerId="AD" clId="Web-{32A7237B-94DB-BB54-7737-0860E882E6A0}" dt="2021-05-23T02:41:16.904" v="389"/>
        <pc:sldMkLst>
          <pc:docMk/>
          <pc:sldMk cId="936817160" sldId="261"/>
        </pc:sldMkLst>
      </pc:sldChg>
      <pc:sldChg chg="modSp ord">
        <pc:chgData name="ABHISH IJARI - 201046005" userId="S::abhish.ijari@learner.manipal.edu::1643f946-cc20-4521-b858-8737b2e06855" providerId="AD" clId="Web-{32A7237B-94DB-BB54-7737-0860E882E6A0}" dt="2021-05-23T03:20:41.632" v="418"/>
        <pc:sldMkLst>
          <pc:docMk/>
          <pc:sldMk cId="3634600810" sldId="267"/>
        </pc:sldMkLst>
        <pc:spChg chg="mod">
          <ac:chgData name="ABHISH IJARI - 201046005" userId="S::abhish.ijari@learner.manipal.edu::1643f946-cc20-4521-b858-8737b2e06855" providerId="AD" clId="Web-{32A7237B-94DB-BB54-7737-0860E882E6A0}" dt="2021-05-23T02:40:33.622" v="388" actId="20577"/>
          <ac:spMkLst>
            <pc:docMk/>
            <pc:sldMk cId="3634600810" sldId="267"/>
            <ac:spMk id="3" creationId="{27BB24C7-9B74-4985-893C-82BC94046CF3}"/>
          </ac:spMkLst>
        </pc:spChg>
      </pc:sldChg>
      <pc:sldChg chg="addSp modSp new mod setBg">
        <pc:chgData name="ABHISH IJARI - 201046005" userId="S::abhish.ijari@learner.manipal.edu::1643f946-cc20-4521-b858-8737b2e06855" providerId="AD" clId="Web-{32A7237B-94DB-BB54-7737-0860E882E6A0}" dt="2021-05-22T13:20:23.423" v="151" actId="14100"/>
        <pc:sldMkLst>
          <pc:docMk/>
          <pc:sldMk cId="338493292" sldId="268"/>
        </pc:sldMkLst>
        <pc:spChg chg="mod">
          <ac:chgData name="ABHISH IJARI - 201046005" userId="S::abhish.ijari@learner.manipal.edu::1643f946-cc20-4521-b858-8737b2e06855" providerId="AD" clId="Web-{32A7237B-94DB-BB54-7737-0860E882E6A0}" dt="2021-05-22T12:57:18.352" v="70" actId="20577"/>
          <ac:spMkLst>
            <pc:docMk/>
            <pc:sldMk cId="338493292" sldId="268"/>
            <ac:spMk id="2" creationId="{4773BFEE-F5EE-4AF8-A8EF-2B0DE12CBA95}"/>
          </ac:spMkLst>
        </pc:spChg>
        <pc:spChg chg="mod">
          <ac:chgData name="ABHISH IJARI - 201046005" userId="S::abhish.ijari@learner.manipal.edu::1643f946-cc20-4521-b858-8737b2e06855" providerId="AD" clId="Web-{32A7237B-94DB-BB54-7737-0860E882E6A0}" dt="2021-05-22T13:20:23.423" v="151" actId="14100"/>
          <ac:spMkLst>
            <pc:docMk/>
            <pc:sldMk cId="338493292" sldId="268"/>
            <ac:spMk id="3" creationId="{7B2E5A75-4D27-4BE1-97D9-4046D7F02DF1}"/>
          </ac:spMkLst>
        </pc:spChg>
        <pc:spChg chg="add">
          <ac:chgData name="ABHISH IJARI - 201046005" userId="S::abhish.ijari@learner.manipal.edu::1643f946-cc20-4521-b858-8737b2e06855" providerId="AD" clId="Web-{32A7237B-94DB-BB54-7737-0860E882E6A0}" dt="2021-05-22T12:56:53.789" v="67"/>
          <ac:spMkLst>
            <pc:docMk/>
            <pc:sldMk cId="338493292" sldId="268"/>
            <ac:spMk id="8" creationId="{082FD8D3-C74C-4B1D-A596-F090EE1A2BA3}"/>
          </ac:spMkLst>
        </pc:spChg>
        <pc:spChg chg="add">
          <ac:chgData name="ABHISH IJARI - 201046005" userId="S::abhish.ijari@learner.manipal.edu::1643f946-cc20-4521-b858-8737b2e06855" providerId="AD" clId="Web-{32A7237B-94DB-BB54-7737-0860E882E6A0}" dt="2021-05-22T12:56:53.789" v="67"/>
          <ac:spMkLst>
            <pc:docMk/>
            <pc:sldMk cId="338493292" sldId="268"/>
            <ac:spMk id="10" creationId="{AD3D6B5C-B8B4-4071-9480-DEE5EC781CB9}"/>
          </ac:spMkLst>
        </pc:spChg>
      </pc:sldChg>
      <pc:sldChg chg="modSp new">
        <pc:chgData name="ABHISH IJARI - 201046005" userId="S::abhish.ijari@learner.manipal.edu::1643f946-cc20-4521-b858-8737b2e06855" providerId="AD" clId="Web-{32A7237B-94DB-BB54-7737-0860E882E6A0}" dt="2021-05-22T13:13:35.208" v="144" actId="20577"/>
        <pc:sldMkLst>
          <pc:docMk/>
          <pc:sldMk cId="838729302" sldId="269"/>
        </pc:sldMkLst>
        <pc:spChg chg="mod">
          <ac:chgData name="ABHISH IJARI - 201046005" userId="S::abhish.ijari@learner.manipal.edu::1643f946-cc20-4521-b858-8737b2e06855" providerId="AD" clId="Web-{32A7237B-94DB-BB54-7737-0860E882E6A0}" dt="2021-05-22T13:13:35.208" v="144" actId="20577"/>
          <ac:spMkLst>
            <pc:docMk/>
            <pc:sldMk cId="838729302" sldId="269"/>
            <ac:spMk id="3" creationId="{65DA9DCC-C50F-4257-A3C7-11BB9D839223}"/>
          </ac:spMkLst>
        </pc:spChg>
      </pc:sldChg>
      <pc:sldChg chg="addSp delSp modSp new mod setBg">
        <pc:chgData name="ABHISH IJARI - 201046005" userId="S::abhish.ijari@learner.manipal.edu::1643f946-cc20-4521-b858-8737b2e06855" providerId="AD" clId="Web-{32A7237B-94DB-BB54-7737-0860E882E6A0}" dt="2021-05-23T02:30:11.185" v="294" actId="14100"/>
        <pc:sldMkLst>
          <pc:docMk/>
          <pc:sldMk cId="21710056" sldId="270"/>
        </pc:sldMkLst>
        <pc:spChg chg="add mod">
          <ac:chgData name="ABHISH IJARI - 201046005" userId="S::abhish.ijari@learner.manipal.edu::1643f946-cc20-4521-b858-8737b2e06855" providerId="AD" clId="Web-{32A7237B-94DB-BB54-7737-0860E882E6A0}" dt="2021-05-23T02:29:58.794" v="291"/>
          <ac:spMkLst>
            <pc:docMk/>
            <pc:sldMk cId="21710056" sldId="270"/>
            <ac:spMk id="3" creationId="{5C5BA002-4260-4E63-BEBC-100D76C09ABC}"/>
          </ac:spMkLst>
        </pc:spChg>
        <pc:spChg chg="add del">
          <ac:chgData name="ABHISH IJARI - 201046005" userId="S::abhish.ijari@learner.manipal.edu::1643f946-cc20-4521-b858-8737b2e06855" providerId="AD" clId="Web-{32A7237B-94DB-BB54-7737-0860E882E6A0}" dt="2021-05-23T02:29:58.794" v="291"/>
          <ac:spMkLst>
            <pc:docMk/>
            <pc:sldMk cId="21710056" sldId="270"/>
            <ac:spMk id="7" creationId="{736F0DFD-0954-464F-BF12-DD2E6F6E0380}"/>
          </ac:spMkLst>
        </pc:spChg>
        <pc:spChg chg="add del">
          <ac:chgData name="ABHISH IJARI - 201046005" userId="S::abhish.ijari@learner.manipal.edu::1643f946-cc20-4521-b858-8737b2e06855" providerId="AD" clId="Web-{32A7237B-94DB-BB54-7737-0860E882E6A0}" dt="2021-05-23T02:29:58.778" v="290"/>
          <ac:spMkLst>
            <pc:docMk/>
            <pc:sldMk cId="21710056" sldId="270"/>
            <ac:spMk id="9" creationId="{0D57E7FA-E8FC-45AC-868F-CDC8144939D6}"/>
          </ac:spMkLst>
        </pc:spChg>
        <pc:spChg chg="add del">
          <ac:chgData name="ABHISH IJARI - 201046005" userId="S::abhish.ijari@learner.manipal.edu::1643f946-cc20-4521-b858-8737b2e06855" providerId="AD" clId="Web-{32A7237B-94DB-BB54-7737-0860E882E6A0}" dt="2021-05-23T02:29:58.778" v="290"/>
          <ac:spMkLst>
            <pc:docMk/>
            <pc:sldMk cId="21710056" sldId="270"/>
            <ac:spMk id="10" creationId="{D1801FC0-EFAC-4600-BD08-57F2DEB47084}"/>
          </ac:spMkLst>
        </pc:spChg>
        <pc:spChg chg="add">
          <ac:chgData name="ABHISH IJARI - 201046005" userId="S::abhish.ijari@learner.manipal.edu::1643f946-cc20-4521-b858-8737b2e06855" providerId="AD" clId="Web-{32A7237B-94DB-BB54-7737-0860E882E6A0}" dt="2021-05-23T02:29:58.794" v="291"/>
          <ac:spMkLst>
            <pc:docMk/>
            <pc:sldMk cId="21710056" sldId="270"/>
            <ac:spMk id="11" creationId="{0D57E7FA-E8FC-45AC-868F-CDC8144939D6}"/>
          </ac:spMkLst>
        </pc:spChg>
        <pc:spChg chg="add del">
          <ac:chgData name="ABHISH IJARI - 201046005" userId="S::abhish.ijari@learner.manipal.edu::1643f946-cc20-4521-b858-8737b2e06855" providerId="AD" clId="Web-{32A7237B-94DB-BB54-7737-0860E882E6A0}" dt="2021-05-23T02:29:52.715" v="288"/>
          <ac:spMkLst>
            <pc:docMk/>
            <pc:sldMk cId="21710056" sldId="270"/>
            <ac:spMk id="12" creationId="{0D57E7FA-E8FC-45AC-868F-CDC8144939D6}"/>
          </ac:spMkLst>
        </pc:spChg>
        <pc:spChg chg="add">
          <ac:chgData name="ABHISH IJARI - 201046005" userId="S::abhish.ijari@learner.manipal.edu::1643f946-cc20-4521-b858-8737b2e06855" providerId="AD" clId="Web-{32A7237B-94DB-BB54-7737-0860E882E6A0}" dt="2021-05-23T02:29:58.794" v="291"/>
          <ac:spMkLst>
            <pc:docMk/>
            <pc:sldMk cId="21710056" sldId="270"/>
            <ac:spMk id="13" creationId="{50D1D739-EDC4-4BE6-A073-9B157E1F9069}"/>
          </ac:spMkLst>
        </pc:spChg>
        <pc:spChg chg="add del">
          <ac:chgData name="ABHISH IJARI - 201046005" userId="S::abhish.ijari@learner.manipal.edu::1643f946-cc20-4521-b858-8737b2e06855" providerId="AD" clId="Web-{32A7237B-94DB-BB54-7737-0860E882E6A0}" dt="2021-05-23T02:29:52.715" v="288"/>
          <ac:spMkLst>
            <pc:docMk/>
            <pc:sldMk cId="21710056" sldId="270"/>
            <ac:spMk id="14" creationId="{50D1D739-EDC4-4BE6-A073-9B157E1F9069}"/>
          </ac:spMkLst>
        </pc:spChg>
        <pc:spChg chg="add">
          <ac:chgData name="ABHISH IJARI - 201046005" userId="S::abhish.ijari@learner.manipal.edu::1643f946-cc20-4521-b858-8737b2e06855" providerId="AD" clId="Web-{32A7237B-94DB-BB54-7737-0860E882E6A0}" dt="2021-05-23T02:29:58.794" v="291"/>
          <ac:spMkLst>
            <pc:docMk/>
            <pc:sldMk cId="21710056" sldId="270"/>
            <ac:spMk id="15" creationId="{FA505F40-D149-43ED-AF99-35E23BCA8F15}"/>
          </ac:spMkLst>
        </pc:spChg>
        <pc:spChg chg="add del">
          <ac:chgData name="ABHISH IJARI - 201046005" userId="S::abhish.ijari@learner.manipal.edu::1643f946-cc20-4521-b858-8737b2e06855" providerId="AD" clId="Web-{32A7237B-94DB-BB54-7737-0860E882E6A0}" dt="2021-05-23T02:29:52.715" v="288"/>
          <ac:spMkLst>
            <pc:docMk/>
            <pc:sldMk cId="21710056" sldId="270"/>
            <ac:spMk id="16" creationId="{FA505F40-D149-43ED-AF99-35E23BCA8F15}"/>
          </ac:spMkLst>
        </pc:spChg>
        <pc:spChg chg="add">
          <ac:chgData name="ABHISH IJARI - 201046005" userId="S::abhish.ijari@learner.manipal.edu::1643f946-cc20-4521-b858-8737b2e06855" providerId="AD" clId="Web-{32A7237B-94DB-BB54-7737-0860E882E6A0}" dt="2021-05-23T02:29:58.794" v="291"/>
          <ac:spMkLst>
            <pc:docMk/>
            <pc:sldMk cId="21710056" sldId="270"/>
            <ac:spMk id="17" creationId="{6CDD35A4-E546-4AF3-A8B9-AC24C5C9FA70}"/>
          </ac:spMkLst>
        </pc:spChg>
        <pc:spChg chg="add del">
          <ac:chgData name="ABHISH IJARI - 201046005" userId="S::abhish.ijari@learner.manipal.edu::1643f946-cc20-4521-b858-8737b2e06855" providerId="AD" clId="Web-{32A7237B-94DB-BB54-7737-0860E882E6A0}" dt="2021-05-23T02:29:52.715" v="288"/>
          <ac:spMkLst>
            <pc:docMk/>
            <pc:sldMk cId="21710056" sldId="270"/>
            <ac:spMk id="18" creationId="{6CDD35A4-E546-4AF3-A8B9-AC24C5C9FA70}"/>
          </ac:spMkLst>
        </pc:spChg>
        <pc:picChg chg="add mod ord">
          <ac:chgData name="ABHISH IJARI - 201046005" userId="S::abhish.ijari@learner.manipal.edu::1643f946-cc20-4521-b858-8737b2e06855" providerId="AD" clId="Web-{32A7237B-94DB-BB54-7737-0860E882E6A0}" dt="2021-05-23T02:30:11.185" v="294" actId="14100"/>
          <ac:picMkLst>
            <pc:docMk/>
            <pc:sldMk cId="21710056" sldId="270"/>
            <ac:picMk id="2" creationId="{23747C63-66B1-41C9-A4EC-F6898F6A6B13}"/>
          </ac:picMkLst>
        </pc:picChg>
      </pc:sldChg>
      <pc:sldChg chg="addSp delSp modSp new del mod setBg modClrScheme chgLayout">
        <pc:chgData name="ABHISH IJARI - 201046005" userId="S::abhish.ijari@learner.manipal.edu::1643f946-cc20-4521-b858-8737b2e06855" providerId="AD" clId="Web-{32A7237B-94DB-BB54-7737-0860E882E6A0}" dt="2021-05-23T02:21:29.736" v="263"/>
        <pc:sldMkLst>
          <pc:docMk/>
          <pc:sldMk cId="2627053484" sldId="270"/>
        </pc:sldMkLst>
        <pc:spChg chg="add mod">
          <ac:chgData name="ABHISH IJARI - 201046005" userId="S::abhish.ijari@learner.manipal.edu::1643f946-cc20-4521-b858-8737b2e06855" providerId="AD" clId="Web-{32A7237B-94DB-BB54-7737-0860E882E6A0}" dt="2021-05-23T02:18:16.388" v="253"/>
          <ac:spMkLst>
            <pc:docMk/>
            <pc:sldMk cId="2627053484" sldId="270"/>
            <ac:spMk id="2" creationId="{40CB95AC-5DD0-46D7-9EA9-A89D06E5CAB2}"/>
          </ac:spMkLst>
        </pc:spChg>
        <pc:spChg chg="add del mod">
          <ac:chgData name="ABHISH IJARI - 201046005" userId="S::abhish.ijari@learner.manipal.edu::1643f946-cc20-4521-b858-8737b2e06855" providerId="AD" clId="Web-{32A7237B-94DB-BB54-7737-0860E882E6A0}" dt="2021-05-23T02:18:16.388" v="253"/>
          <ac:spMkLst>
            <pc:docMk/>
            <pc:sldMk cId="2627053484" sldId="270"/>
            <ac:spMk id="3" creationId="{9711230D-5BD8-496B-A7C5-3898F5A2AE24}"/>
          </ac:spMkLst>
        </pc:spChg>
        <pc:spChg chg="add">
          <ac:chgData name="ABHISH IJARI - 201046005" userId="S::abhish.ijari@learner.manipal.edu::1643f946-cc20-4521-b858-8737b2e06855" providerId="AD" clId="Web-{32A7237B-94DB-BB54-7737-0860E882E6A0}" dt="2021-05-23T02:18:16.388" v="253"/>
          <ac:spMkLst>
            <pc:docMk/>
            <pc:sldMk cId="2627053484" sldId="270"/>
            <ac:spMk id="6" creationId="{DA8886A6-5426-494B-96D8-D962D2BA0818}"/>
          </ac:spMkLst>
        </pc:spChg>
        <pc:spChg chg="add">
          <ac:chgData name="ABHISH IJARI - 201046005" userId="S::abhish.ijari@learner.manipal.edu::1643f946-cc20-4521-b858-8737b2e06855" providerId="AD" clId="Web-{32A7237B-94DB-BB54-7737-0860E882E6A0}" dt="2021-05-23T02:18:16.388" v="253"/>
          <ac:spMkLst>
            <pc:docMk/>
            <pc:sldMk cId="2627053484" sldId="270"/>
            <ac:spMk id="7" creationId="{AA3ED336-C09E-46E8-9774-B977D15FC5E0}"/>
          </ac:spMkLst>
        </pc:spChg>
        <pc:spChg chg="add del">
          <ac:chgData name="ABHISH IJARI - 201046005" userId="S::abhish.ijari@learner.manipal.edu::1643f946-cc20-4521-b858-8737b2e06855" providerId="AD" clId="Web-{32A7237B-94DB-BB54-7737-0860E882E6A0}" dt="2021-05-23T02:16:47.901" v="226"/>
          <ac:spMkLst>
            <pc:docMk/>
            <pc:sldMk cId="2627053484" sldId="270"/>
            <ac:spMk id="9" creationId="{DA8886A6-5426-494B-96D8-D962D2BA0818}"/>
          </ac:spMkLst>
        </pc:spChg>
        <pc:spChg chg="add del">
          <ac:chgData name="ABHISH IJARI - 201046005" userId="S::abhish.ijari@learner.manipal.edu::1643f946-cc20-4521-b858-8737b2e06855" providerId="AD" clId="Web-{32A7237B-94DB-BB54-7737-0860E882E6A0}" dt="2021-05-23T02:16:47.901" v="226"/>
          <ac:spMkLst>
            <pc:docMk/>
            <pc:sldMk cId="2627053484" sldId="270"/>
            <ac:spMk id="11" creationId="{AA3ED336-C09E-46E8-9774-B977D15FC5E0}"/>
          </ac:spMkLst>
        </pc:spChg>
        <pc:graphicFrameChg chg="add del">
          <ac:chgData name="ABHISH IJARI - 201046005" userId="S::abhish.ijari@learner.manipal.edu::1643f946-cc20-4521-b858-8737b2e06855" providerId="AD" clId="Web-{32A7237B-94DB-BB54-7737-0860E882E6A0}" dt="2021-05-23T02:16:47.901" v="226"/>
          <ac:graphicFrameMkLst>
            <pc:docMk/>
            <pc:sldMk cId="2627053484" sldId="270"/>
            <ac:graphicFrameMk id="5" creationId="{AB5463AA-F297-4033-84FF-6B68A90FE35E}"/>
          </ac:graphicFrameMkLst>
        </pc:graphicFrameChg>
        <pc:graphicFrameChg chg="add mod modGraphic">
          <ac:chgData name="ABHISH IJARI - 201046005" userId="S::abhish.ijari@learner.manipal.edu::1643f946-cc20-4521-b858-8737b2e06855" providerId="AD" clId="Web-{32A7237B-94DB-BB54-7737-0860E882E6A0}" dt="2021-05-23T02:20:48.125" v="262" actId="1076"/>
          <ac:graphicFrameMkLst>
            <pc:docMk/>
            <pc:sldMk cId="2627053484" sldId="270"/>
            <ac:graphicFrameMk id="8" creationId="{0198696F-537D-4BA1-9762-652DC6BC10FA}"/>
          </ac:graphicFrameMkLst>
        </pc:graphicFrameChg>
      </pc:sldChg>
      <pc:sldChg chg="addSp modSp new">
        <pc:chgData name="ABHISH IJARI - 201046005" userId="S::abhish.ijari@learner.manipal.edu::1643f946-cc20-4521-b858-8737b2e06855" providerId="AD" clId="Web-{32A7237B-94DB-BB54-7737-0860E882E6A0}" dt="2021-05-23T02:38:24.336" v="382" actId="20577"/>
        <pc:sldMkLst>
          <pc:docMk/>
          <pc:sldMk cId="2556288396" sldId="271"/>
        </pc:sldMkLst>
        <pc:spChg chg="add mod">
          <ac:chgData name="ABHISH IJARI - 201046005" userId="S::abhish.ijari@learner.manipal.edu::1643f946-cc20-4521-b858-8737b2e06855" providerId="AD" clId="Web-{32A7237B-94DB-BB54-7737-0860E882E6A0}" dt="2021-05-23T02:37:12.131" v="367" actId="14100"/>
          <ac:spMkLst>
            <pc:docMk/>
            <pc:sldMk cId="2556288396" sldId="271"/>
            <ac:spMk id="2" creationId="{DB39CA59-4EF5-439A-B7A9-F92CB0EA713A}"/>
          </ac:spMkLst>
        </pc:spChg>
        <pc:spChg chg="add mod">
          <ac:chgData name="ABHISH IJARI - 201046005" userId="S::abhish.ijari@learner.manipal.edu::1643f946-cc20-4521-b858-8737b2e06855" providerId="AD" clId="Web-{32A7237B-94DB-BB54-7737-0860E882E6A0}" dt="2021-05-23T02:38:12.976" v="380" actId="20577"/>
          <ac:spMkLst>
            <pc:docMk/>
            <pc:sldMk cId="2556288396" sldId="271"/>
            <ac:spMk id="3" creationId="{B2A7DD15-EA39-41AD-A6E4-FC4803E1911E}"/>
          </ac:spMkLst>
        </pc:spChg>
        <pc:spChg chg="add mod">
          <ac:chgData name="ABHISH IJARI - 201046005" userId="S::abhish.ijari@learner.manipal.edu::1643f946-cc20-4521-b858-8737b2e06855" providerId="AD" clId="Web-{32A7237B-94DB-BB54-7737-0860E882E6A0}" dt="2021-05-23T02:37:23.616" v="370" actId="20577"/>
          <ac:spMkLst>
            <pc:docMk/>
            <pc:sldMk cId="2556288396" sldId="271"/>
            <ac:spMk id="4" creationId="{139B86FE-AA38-4111-B730-1CBA52270E92}"/>
          </ac:spMkLst>
        </pc:spChg>
        <pc:spChg chg="add mod">
          <ac:chgData name="ABHISH IJARI - 201046005" userId="S::abhish.ijari@learner.manipal.edu::1643f946-cc20-4521-b858-8737b2e06855" providerId="AD" clId="Web-{32A7237B-94DB-BB54-7737-0860E882E6A0}" dt="2021-05-23T02:38:24.336" v="382" actId="20577"/>
          <ac:spMkLst>
            <pc:docMk/>
            <pc:sldMk cId="2556288396" sldId="271"/>
            <ac:spMk id="5" creationId="{CAE75B4B-E0EB-4056-A21F-B0540A7A316B}"/>
          </ac:spMkLst>
        </pc:spChg>
        <pc:spChg chg="add mod">
          <ac:chgData name="ABHISH IJARI - 201046005" userId="S::abhish.ijari@learner.manipal.edu::1643f946-cc20-4521-b858-8737b2e06855" providerId="AD" clId="Web-{32A7237B-94DB-BB54-7737-0860E882E6A0}" dt="2021-05-23T02:37:32.366" v="373" actId="20577"/>
          <ac:spMkLst>
            <pc:docMk/>
            <pc:sldMk cId="2556288396" sldId="271"/>
            <ac:spMk id="6" creationId="{E46991D7-B57A-45CF-B42D-15A1E19EE56B}"/>
          </ac:spMkLst>
        </pc:spChg>
        <pc:spChg chg="add mod">
          <ac:chgData name="ABHISH IJARI - 201046005" userId="S::abhish.ijari@learner.manipal.edu::1643f946-cc20-4521-b858-8737b2e06855" providerId="AD" clId="Web-{32A7237B-94DB-BB54-7737-0860E882E6A0}" dt="2021-05-23T02:37:45.038" v="377" actId="14100"/>
          <ac:spMkLst>
            <pc:docMk/>
            <pc:sldMk cId="2556288396" sldId="271"/>
            <ac:spMk id="7" creationId="{7F37FD3F-C32A-4C0F-96E3-5ADCB002485E}"/>
          </ac:spMkLst>
        </pc:spChg>
        <pc:spChg chg="add mod">
          <ac:chgData name="ABHISH IJARI - 201046005" userId="S::abhish.ijari@learner.manipal.edu::1643f946-cc20-4521-b858-8737b2e06855" providerId="AD" clId="Web-{32A7237B-94DB-BB54-7737-0860E882E6A0}" dt="2021-05-23T02:36:14.771" v="357" actId="20577"/>
          <ac:spMkLst>
            <pc:docMk/>
            <pc:sldMk cId="2556288396" sldId="271"/>
            <ac:spMk id="8" creationId="{33EA0D78-36DB-4F47-A0A7-5CF65204BBC4}"/>
          </ac:spMkLst>
        </pc:spChg>
        <pc:cxnChg chg="add mod">
          <ac:chgData name="ABHISH IJARI - 201046005" userId="S::abhish.ijari@learner.manipal.edu::1643f946-cc20-4521-b858-8737b2e06855" providerId="AD" clId="Web-{32A7237B-94DB-BB54-7737-0860E882E6A0}" dt="2021-05-23T02:35:31.754" v="349"/>
          <ac:cxnSpMkLst>
            <pc:docMk/>
            <pc:sldMk cId="2556288396" sldId="271"/>
            <ac:cxnSpMk id="9" creationId="{1DEF36BF-8B4D-492A-B8A5-A9F80E180240}"/>
          </ac:cxnSpMkLst>
        </pc:cxnChg>
      </pc:sldChg>
    </pc:docChg>
  </pc:docChgLst>
  <pc:docChgLst>
    <pc:chgData name="ABHISH IJARI - 201046005" userId="S::abhish.ijari@learner.manipal.edu::1643f946-cc20-4521-b858-8737b2e06855" providerId="AD" clId="Web-{2FF778D6-DBF7-2107-0084-42B892E734E1}"/>
    <pc:docChg chg="modSld">
      <pc:chgData name="ABHISH IJARI - 201046005" userId="S::abhish.ijari@learner.manipal.edu::1643f946-cc20-4521-b858-8737b2e06855" providerId="AD" clId="Web-{2FF778D6-DBF7-2107-0084-42B892E734E1}" dt="2021-05-22T02:49:59.956" v="7" actId="20577"/>
      <pc:docMkLst>
        <pc:docMk/>
      </pc:docMkLst>
      <pc:sldChg chg="modSp">
        <pc:chgData name="ABHISH IJARI - 201046005" userId="S::abhish.ijari@learner.manipal.edu::1643f946-cc20-4521-b858-8737b2e06855" providerId="AD" clId="Web-{2FF778D6-DBF7-2107-0084-42B892E734E1}" dt="2021-05-22T02:48:43.810" v="5" actId="14100"/>
        <pc:sldMkLst>
          <pc:docMk/>
          <pc:sldMk cId="1012256734" sldId="262"/>
        </pc:sldMkLst>
        <pc:spChg chg="mod">
          <ac:chgData name="ABHISH IJARI - 201046005" userId="S::abhish.ijari@learner.manipal.edu::1643f946-cc20-4521-b858-8737b2e06855" providerId="AD" clId="Web-{2FF778D6-DBF7-2107-0084-42B892E734E1}" dt="2021-05-22T02:48:43.810" v="5" actId="14100"/>
          <ac:spMkLst>
            <pc:docMk/>
            <pc:sldMk cId="1012256734" sldId="262"/>
            <ac:spMk id="2" creationId="{2B90D520-5A15-41AD-97EB-BA7A955AC5EA}"/>
          </ac:spMkLst>
        </pc:spChg>
      </pc:sldChg>
      <pc:sldChg chg="modSp">
        <pc:chgData name="ABHISH IJARI - 201046005" userId="S::abhish.ijari@learner.manipal.edu::1643f946-cc20-4521-b858-8737b2e06855" providerId="AD" clId="Web-{2FF778D6-DBF7-2107-0084-42B892E734E1}" dt="2021-05-22T02:49:59.956" v="7" actId="20577"/>
        <pc:sldMkLst>
          <pc:docMk/>
          <pc:sldMk cId="524057605" sldId="266"/>
        </pc:sldMkLst>
        <pc:spChg chg="mod">
          <ac:chgData name="ABHISH IJARI - 201046005" userId="S::abhish.ijari@learner.manipal.edu::1643f946-cc20-4521-b858-8737b2e06855" providerId="AD" clId="Web-{2FF778D6-DBF7-2107-0084-42B892E734E1}" dt="2021-05-22T02:49:59.956" v="7" actId="20577"/>
          <ac:spMkLst>
            <pc:docMk/>
            <pc:sldMk cId="524057605" sldId="266"/>
            <ac:spMk id="3" creationId="{73CCEB86-D084-487F-9D07-F69D19BBBFF0}"/>
          </ac:spMkLst>
        </pc:spChg>
      </pc:sldChg>
    </pc:docChg>
  </pc:docChgLst>
  <pc:docChgLst>
    <pc:chgData name="ABHISH IJARI - 201046005" userId="S::abhish.ijari@learner.manipal.edu::1643f946-cc20-4521-b858-8737b2e06855" providerId="AD" clId="Web-{0A93F439-1203-C58A-149E-22271075306E}"/>
    <pc:docChg chg="modSld">
      <pc:chgData name="ABHISH IJARI - 201046005" userId="S::abhish.ijari@learner.manipal.edu::1643f946-cc20-4521-b858-8737b2e06855" providerId="AD" clId="Web-{0A93F439-1203-C58A-149E-22271075306E}" dt="2021-05-25T13:39:02.799" v="4" actId="20577"/>
      <pc:docMkLst>
        <pc:docMk/>
      </pc:docMkLst>
      <pc:sldChg chg="modSp">
        <pc:chgData name="ABHISH IJARI - 201046005" userId="S::abhish.ijari@learner.manipal.edu::1643f946-cc20-4521-b858-8737b2e06855" providerId="AD" clId="Web-{0A93F439-1203-C58A-149E-22271075306E}" dt="2021-05-25T13:39:02.799" v="4" actId="20577"/>
        <pc:sldMkLst>
          <pc:docMk/>
          <pc:sldMk cId="3634600810" sldId="267"/>
        </pc:sldMkLst>
        <pc:spChg chg="mod">
          <ac:chgData name="ABHISH IJARI - 201046005" userId="S::abhish.ijari@learner.manipal.edu::1643f946-cc20-4521-b858-8737b2e06855" providerId="AD" clId="Web-{0A93F439-1203-C58A-149E-22271075306E}" dt="2021-05-25T13:39:02.799" v="4" actId="20577"/>
          <ac:spMkLst>
            <pc:docMk/>
            <pc:sldMk cId="3634600810" sldId="267"/>
            <ac:spMk id="3" creationId="{27BB24C7-9B74-4985-893C-82BC94046CF3}"/>
          </ac:spMkLst>
        </pc:spChg>
      </pc:sldChg>
    </pc:docChg>
  </pc:docChgLst>
  <pc:docChgLst>
    <pc:chgData name="ABHISH IJARI - 201046005" userId="S::abhish.ijari@learner.manipal.edu::1643f946-cc20-4521-b858-8737b2e06855" providerId="AD" clId="Web-{E01B35B4-C009-6518-F56E-612BA81F7C41}"/>
    <pc:docChg chg="addSld modSld">
      <pc:chgData name="ABHISH IJARI - 201046005" userId="S::abhish.ijari@learner.manipal.edu::1643f946-cc20-4521-b858-8737b2e06855" providerId="AD" clId="Web-{E01B35B4-C009-6518-F56E-612BA81F7C41}" dt="2021-05-17T03:30:15.336" v="306"/>
      <pc:docMkLst>
        <pc:docMk/>
      </pc:docMkLst>
      <pc:sldChg chg="addSp modSp">
        <pc:chgData name="ABHISH IJARI - 201046005" userId="S::abhish.ijari@learner.manipal.edu::1643f946-cc20-4521-b858-8737b2e06855" providerId="AD" clId="Web-{E01B35B4-C009-6518-F56E-612BA81F7C41}" dt="2021-05-17T03:25:18.128" v="296" actId="1076"/>
        <pc:sldMkLst>
          <pc:docMk/>
          <pc:sldMk cId="109857222" sldId="256"/>
        </pc:sldMkLst>
        <pc:spChg chg="add mod">
          <ac:chgData name="ABHISH IJARI - 201046005" userId="S::abhish.ijari@learner.manipal.edu::1643f946-cc20-4521-b858-8737b2e06855" providerId="AD" clId="Web-{E01B35B4-C009-6518-F56E-612BA81F7C41}" dt="2021-05-17T03:25:18.128" v="296" actId="1076"/>
          <ac:spMkLst>
            <pc:docMk/>
            <pc:sldMk cId="109857222" sldId="256"/>
            <ac:spMk id="2" creationId="{2D33C5D9-8DA7-4B41-82B5-9F5A8EB68E08}"/>
          </ac:spMkLst>
        </pc:spChg>
      </pc:sldChg>
      <pc:sldChg chg="addAnim delAnim modAnim">
        <pc:chgData name="ABHISH IJARI - 201046005" userId="S::abhish.ijari@learner.manipal.edu::1643f946-cc20-4521-b858-8737b2e06855" providerId="AD" clId="Web-{E01B35B4-C009-6518-F56E-612BA81F7C41}" dt="2021-05-17T03:30:15.336" v="306"/>
        <pc:sldMkLst>
          <pc:docMk/>
          <pc:sldMk cId="732197550" sldId="257"/>
        </pc:sldMkLst>
      </pc:sldChg>
      <pc:sldChg chg="addSp modSp new mod setBg addAnim delAnim modAnim">
        <pc:chgData name="ABHISH IJARI - 201046005" userId="S::abhish.ijari@learner.manipal.edu::1643f946-cc20-4521-b858-8737b2e06855" providerId="AD" clId="Web-{E01B35B4-C009-6518-F56E-612BA81F7C41}" dt="2021-05-17T03:30:05.601" v="305"/>
        <pc:sldMkLst>
          <pc:docMk/>
          <pc:sldMk cId="1012256734" sldId="262"/>
        </pc:sldMkLst>
        <pc:spChg chg="mod">
          <ac:chgData name="ABHISH IJARI - 201046005" userId="S::abhish.ijari@learner.manipal.edu::1643f946-cc20-4521-b858-8737b2e06855" providerId="AD" clId="Web-{E01B35B4-C009-6518-F56E-612BA81F7C41}" dt="2021-05-17T02:28:41.395" v="46" actId="20577"/>
          <ac:spMkLst>
            <pc:docMk/>
            <pc:sldMk cId="1012256734" sldId="262"/>
            <ac:spMk id="2" creationId="{2B90D520-5A15-41AD-97EB-BA7A955AC5EA}"/>
          </ac:spMkLst>
        </pc:spChg>
        <pc:spChg chg="mod">
          <ac:chgData name="ABHISH IJARI - 201046005" userId="S::abhish.ijari@learner.manipal.edu::1643f946-cc20-4521-b858-8737b2e06855" providerId="AD" clId="Web-{E01B35B4-C009-6518-F56E-612BA81F7C41}" dt="2021-05-17T02:29:35.412" v="56" actId="20577"/>
          <ac:spMkLst>
            <pc:docMk/>
            <pc:sldMk cId="1012256734" sldId="262"/>
            <ac:spMk id="3" creationId="{9923D9D2-F8FF-49C0-B6DF-386F8628D1D4}"/>
          </ac:spMkLst>
        </pc:spChg>
        <pc:spChg chg="add">
          <ac:chgData name="ABHISH IJARI - 201046005" userId="S::abhish.ijari@learner.manipal.edu::1643f946-cc20-4521-b858-8737b2e06855" providerId="AD" clId="Web-{E01B35B4-C009-6518-F56E-612BA81F7C41}" dt="2021-05-17T02:28:20.676" v="43"/>
          <ac:spMkLst>
            <pc:docMk/>
            <pc:sldMk cId="1012256734" sldId="262"/>
            <ac:spMk id="9" creationId="{79BB35BC-D5C2-4C8B-A22A-A71E6191913B}"/>
          </ac:spMkLst>
        </pc:spChg>
        <pc:picChg chg="add">
          <ac:chgData name="ABHISH IJARI - 201046005" userId="S::abhish.ijari@learner.manipal.edu::1643f946-cc20-4521-b858-8737b2e06855" providerId="AD" clId="Web-{E01B35B4-C009-6518-F56E-612BA81F7C41}" dt="2021-05-17T02:28:20.676" v="43"/>
          <ac:picMkLst>
            <pc:docMk/>
            <pc:sldMk cId="1012256734" sldId="262"/>
            <ac:picMk id="5" creationId="{13B68B74-AB37-4FDE-B402-685C92A801F9}"/>
          </ac:picMkLst>
        </pc:picChg>
      </pc:sldChg>
      <pc:sldChg chg="addSp delSp modSp new mod setBg modClrScheme addAnim delAnim modAnim chgLayout">
        <pc:chgData name="ABHISH IJARI - 201046005" userId="S::abhish.ijari@learner.manipal.edu::1643f946-cc20-4521-b858-8737b2e06855" providerId="AD" clId="Web-{E01B35B4-C009-6518-F56E-612BA81F7C41}" dt="2021-05-17T03:29:51.132" v="304"/>
        <pc:sldMkLst>
          <pc:docMk/>
          <pc:sldMk cId="4203933076" sldId="263"/>
        </pc:sldMkLst>
        <pc:spChg chg="add mod">
          <ac:chgData name="ABHISH IJARI - 201046005" userId="S::abhish.ijari@learner.manipal.edu::1643f946-cc20-4521-b858-8737b2e06855" providerId="AD" clId="Web-{E01B35B4-C009-6518-F56E-612BA81F7C41}" dt="2021-05-17T02:40:12.877" v="134"/>
          <ac:spMkLst>
            <pc:docMk/>
            <pc:sldMk cId="4203933076" sldId="263"/>
            <ac:spMk id="2" creationId="{AC1667CB-F00C-41D2-A5AB-56766AFBF8DE}"/>
          </ac:spMkLst>
        </pc:spChg>
        <pc:spChg chg="add mod">
          <ac:chgData name="ABHISH IJARI - 201046005" userId="S::abhish.ijari@learner.manipal.edu::1643f946-cc20-4521-b858-8737b2e06855" providerId="AD" clId="Web-{E01B35B4-C009-6518-F56E-612BA81F7C41}" dt="2021-05-17T02:40:40.221" v="136" actId="20577"/>
          <ac:spMkLst>
            <pc:docMk/>
            <pc:sldMk cId="4203933076" sldId="263"/>
            <ac:spMk id="3" creationId="{805CCC5A-5F4E-4251-8F32-C5637C81CB70}"/>
          </ac:spMkLst>
        </pc:spChg>
        <pc:spChg chg="add del">
          <ac:chgData name="ABHISH IJARI - 201046005" userId="S::abhish.ijari@learner.manipal.edu::1643f946-cc20-4521-b858-8737b2e06855" providerId="AD" clId="Web-{E01B35B4-C009-6518-F56E-612BA81F7C41}" dt="2021-05-17T02:40:12.877" v="134"/>
          <ac:spMkLst>
            <pc:docMk/>
            <pc:sldMk cId="4203933076" sldId="263"/>
            <ac:spMk id="10" creationId="{99F1FFA9-D672-408C-9220-ADEEC6ABDD09}"/>
          </ac:spMkLst>
        </pc:spChg>
        <pc:picChg chg="add mod">
          <ac:chgData name="ABHISH IJARI - 201046005" userId="S::abhish.ijari@learner.manipal.edu::1643f946-cc20-4521-b858-8737b2e06855" providerId="AD" clId="Web-{E01B35B4-C009-6518-F56E-612BA81F7C41}" dt="2021-05-17T02:40:36.408" v="135" actId="1076"/>
          <ac:picMkLst>
            <pc:docMk/>
            <pc:sldMk cId="4203933076" sldId="263"/>
            <ac:picMk id="4" creationId="{1C3C03CF-1284-471C-861E-88408BF039A3}"/>
          </ac:picMkLst>
        </pc:picChg>
        <pc:picChg chg="add mod">
          <ac:chgData name="ABHISH IJARI - 201046005" userId="S::abhish.ijari@learner.manipal.edu::1643f946-cc20-4521-b858-8737b2e06855" providerId="AD" clId="Web-{E01B35B4-C009-6518-F56E-612BA81F7C41}" dt="2021-05-17T02:40:12.877" v="134"/>
          <ac:picMkLst>
            <pc:docMk/>
            <pc:sldMk cId="4203933076" sldId="263"/>
            <ac:picMk id="5" creationId="{3FB3747D-2F5C-46E6-8C43-82B601ADC7C6}"/>
          </ac:picMkLst>
        </pc:picChg>
      </pc:sldChg>
      <pc:sldChg chg="addSp delSp modSp new mod setBg modClrScheme chgLayout">
        <pc:chgData name="ABHISH IJARI - 201046005" userId="S::abhish.ijari@learner.manipal.edu::1643f946-cc20-4521-b858-8737b2e06855" providerId="AD" clId="Web-{E01B35B4-C009-6518-F56E-612BA81F7C41}" dt="2021-05-17T02:47:21.869" v="177" actId="14100"/>
        <pc:sldMkLst>
          <pc:docMk/>
          <pc:sldMk cId="1502571097" sldId="264"/>
        </pc:sldMkLst>
        <pc:spChg chg="del">
          <ac:chgData name="ABHISH IJARI - 201046005" userId="S::abhish.ijari@learner.manipal.edu::1643f946-cc20-4521-b858-8737b2e06855" providerId="AD" clId="Web-{E01B35B4-C009-6518-F56E-612BA81F7C41}" dt="2021-05-17T02:43:21.271" v="138"/>
          <ac:spMkLst>
            <pc:docMk/>
            <pc:sldMk cId="1502571097" sldId="264"/>
            <ac:spMk id="2" creationId="{F6AA9ED8-F9B1-40AD-9C8E-B9C653DF4624}"/>
          </ac:spMkLst>
        </pc:spChg>
        <pc:spChg chg="del">
          <ac:chgData name="ABHISH IJARI - 201046005" userId="S::abhish.ijari@learner.manipal.edu::1643f946-cc20-4521-b858-8737b2e06855" providerId="AD" clId="Web-{E01B35B4-C009-6518-F56E-612BA81F7C41}" dt="2021-05-17T02:43:21.271" v="138"/>
          <ac:spMkLst>
            <pc:docMk/>
            <pc:sldMk cId="1502571097" sldId="264"/>
            <ac:spMk id="3" creationId="{0AD7CE89-CC34-4296-97AC-8EB23118D4FE}"/>
          </ac:spMkLst>
        </pc:spChg>
        <pc:spChg chg="add mod ord">
          <ac:chgData name="ABHISH IJARI - 201046005" userId="S::abhish.ijari@learner.manipal.edu::1643f946-cc20-4521-b858-8737b2e06855" providerId="AD" clId="Web-{E01B35B4-C009-6518-F56E-612BA81F7C41}" dt="2021-05-17T02:47:05.291" v="173"/>
          <ac:spMkLst>
            <pc:docMk/>
            <pc:sldMk cId="1502571097" sldId="264"/>
            <ac:spMk id="4" creationId="{255F9115-13DF-4BAC-8CEF-9EFA97A6B58B}"/>
          </ac:spMkLst>
        </pc:spChg>
        <pc:spChg chg="add mod ord">
          <ac:chgData name="ABHISH IJARI - 201046005" userId="S::abhish.ijari@learner.manipal.edu::1643f946-cc20-4521-b858-8737b2e06855" providerId="AD" clId="Web-{E01B35B4-C009-6518-F56E-612BA81F7C41}" dt="2021-05-17T02:47:05.291" v="173"/>
          <ac:spMkLst>
            <pc:docMk/>
            <pc:sldMk cId="1502571097" sldId="264"/>
            <ac:spMk id="5" creationId="{DF1D2C38-E0A7-4DE2-9F7E-70612D232400}"/>
          </ac:spMkLst>
        </pc:spChg>
        <pc:spChg chg="add del">
          <ac:chgData name="ABHISH IJARI - 201046005" userId="S::abhish.ijari@learner.manipal.edu::1643f946-cc20-4521-b858-8737b2e06855" providerId="AD" clId="Web-{E01B35B4-C009-6518-F56E-612BA81F7C41}" dt="2021-05-17T02:45:37.695" v="155"/>
          <ac:spMkLst>
            <pc:docMk/>
            <pc:sldMk cId="1502571097" sldId="264"/>
            <ac:spMk id="11" creationId="{94C5663A-0CE3-4AEE-B47E-FB68D9EBFE1A}"/>
          </ac:spMkLst>
        </pc:spChg>
        <pc:spChg chg="add">
          <ac:chgData name="ABHISH IJARI - 201046005" userId="S::abhish.ijari@learner.manipal.edu::1643f946-cc20-4521-b858-8737b2e06855" providerId="AD" clId="Web-{E01B35B4-C009-6518-F56E-612BA81F7C41}" dt="2021-05-17T02:47:05.291" v="173"/>
          <ac:spMkLst>
            <pc:docMk/>
            <pc:sldMk cId="1502571097" sldId="264"/>
            <ac:spMk id="14" creationId="{AB43E7DC-5101-4E7C-ADB5-596311F53DEA}"/>
          </ac:spMkLst>
        </pc:spChg>
        <pc:spChg chg="add">
          <ac:chgData name="ABHISH IJARI - 201046005" userId="S::abhish.ijari@learner.manipal.edu::1643f946-cc20-4521-b858-8737b2e06855" providerId="AD" clId="Web-{E01B35B4-C009-6518-F56E-612BA81F7C41}" dt="2021-05-17T02:47:05.291" v="173"/>
          <ac:spMkLst>
            <pc:docMk/>
            <pc:sldMk cId="1502571097" sldId="264"/>
            <ac:spMk id="16" creationId="{BD44801E-D426-4372-9129-ED47EE43C7D4}"/>
          </ac:spMkLst>
        </pc:spChg>
        <pc:spChg chg="add">
          <ac:chgData name="ABHISH IJARI - 201046005" userId="S::abhish.ijari@learner.manipal.edu::1643f946-cc20-4521-b858-8737b2e06855" providerId="AD" clId="Web-{E01B35B4-C009-6518-F56E-612BA81F7C41}" dt="2021-05-17T02:47:05.291" v="173"/>
          <ac:spMkLst>
            <pc:docMk/>
            <pc:sldMk cId="1502571097" sldId="264"/>
            <ac:spMk id="18" creationId="{1B8BCA7A-6464-4C53-A572-89B2B3C2D8D4}"/>
          </ac:spMkLst>
        </pc:spChg>
        <pc:picChg chg="add del mod">
          <ac:chgData name="ABHISH IJARI - 201046005" userId="S::abhish.ijari@learner.manipal.edu::1643f946-cc20-4521-b858-8737b2e06855" providerId="AD" clId="Web-{E01B35B4-C009-6518-F56E-612BA81F7C41}" dt="2021-05-17T02:45:33.570" v="154"/>
          <ac:picMkLst>
            <pc:docMk/>
            <pc:sldMk cId="1502571097" sldId="264"/>
            <ac:picMk id="6" creationId="{E16DADD4-5F93-4EF1-B901-4F180215C477}"/>
          </ac:picMkLst>
        </pc:picChg>
        <pc:picChg chg="add del">
          <ac:chgData name="ABHISH IJARI - 201046005" userId="S::abhish.ijari@learner.manipal.edu::1643f946-cc20-4521-b858-8737b2e06855" providerId="AD" clId="Web-{E01B35B4-C009-6518-F56E-612BA81F7C41}" dt="2021-05-17T02:45:37.695" v="155"/>
          <ac:picMkLst>
            <pc:docMk/>
            <pc:sldMk cId="1502571097" sldId="264"/>
            <ac:picMk id="7" creationId="{89B108B3-4E99-4A50-B92C-710BBF4D511B}"/>
          </ac:picMkLst>
        </pc:picChg>
        <pc:picChg chg="add mod">
          <ac:chgData name="ABHISH IJARI - 201046005" userId="S::abhish.ijari@learner.manipal.edu::1643f946-cc20-4521-b858-8737b2e06855" providerId="AD" clId="Web-{E01B35B4-C009-6518-F56E-612BA81F7C41}" dt="2021-05-17T02:47:21.869" v="177" actId="14100"/>
          <ac:picMkLst>
            <pc:docMk/>
            <pc:sldMk cId="1502571097" sldId="264"/>
            <ac:picMk id="8" creationId="{655E44AD-B34E-46B4-9C02-5A005DD66774}"/>
          </ac:picMkLst>
        </pc:picChg>
        <pc:picChg chg="add mod">
          <ac:chgData name="ABHISH IJARI - 201046005" userId="S::abhish.ijari@learner.manipal.edu::1643f946-cc20-4521-b858-8737b2e06855" providerId="AD" clId="Web-{E01B35B4-C009-6518-F56E-612BA81F7C41}" dt="2021-05-17T02:47:17.025" v="175" actId="14100"/>
          <ac:picMkLst>
            <pc:docMk/>
            <pc:sldMk cId="1502571097" sldId="264"/>
            <ac:picMk id="9" creationId="{21DD3FA9-EFDE-47B2-8311-9872094A8B4C}"/>
          </ac:picMkLst>
        </pc:picChg>
      </pc:sldChg>
      <pc:sldChg chg="addSp modSp new mod setBg">
        <pc:chgData name="ABHISH IJARI - 201046005" userId="S::abhish.ijari@learner.manipal.edu::1643f946-cc20-4521-b858-8737b2e06855" providerId="AD" clId="Web-{E01B35B4-C009-6518-F56E-612BA81F7C41}" dt="2021-05-17T03:16:40.337" v="221" actId="14100"/>
        <pc:sldMkLst>
          <pc:docMk/>
          <pc:sldMk cId="3856702433" sldId="265"/>
        </pc:sldMkLst>
        <pc:spChg chg="mod">
          <ac:chgData name="ABHISH IJARI - 201046005" userId="S::abhish.ijari@learner.manipal.edu::1643f946-cc20-4521-b858-8737b2e06855" providerId="AD" clId="Web-{E01B35B4-C009-6518-F56E-612BA81F7C41}" dt="2021-05-17T03:15:43.539" v="210"/>
          <ac:spMkLst>
            <pc:docMk/>
            <pc:sldMk cId="3856702433" sldId="265"/>
            <ac:spMk id="2" creationId="{CC316441-F04A-4CD3-9D6C-8704D7E72D41}"/>
          </ac:spMkLst>
        </pc:spChg>
        <pc:spChg chg="mod">
          <ac:chgData name="ABHISH IJARI - 201046005" userId="S::abhish.ijari@learner.manipal.edu::1643f946-cc20-4521-b858-8737b2e06855" providerId="AD" clId="Web-{E01B35B4-C009-6518-F56E-612BA81F7C41}" dt="2021-05-17T03:15:43.539" v="210"/>
          <ac:spMkLst>
            <pc:docMk/>
            <pc:sldMk cId="3856702433" sldId="265"/>
            <ac:spMk id="3" creationId="{3D272C20-3EB6-45A3-90C3-BBCFC52E9580}"/>
          </ac:spMkLst>
        </pc:spChg>
        <pc:spChg chg="add">
          <ac:chgData name="ABHISH IJARI - 201046005" userId="S::abhish.ijari@learner.manipal.edu::1643f946-cc20-4521-b858-8737b2e06855" providerId="AD" clId="Web-{E01B35B4-C009-6518-F56E-612BA81F7C41}" dt="2021-05-17T03:15:43.539" v="210"/>
          <ac:spMkLst>
            <pc:docMk/>
            <pc:sldMk cId="3856702433" sldId="265"/>
            <ac:spMk id="10" creationId="{AB43E7DC-5101-4E7C-ADB5-596311F53DEA}"/>
          </ac:spMkLst>
        </pc:spChg>
        <pc:spChg chg="add">
          <ac:chgData name="ABHISH IJARI - 201046005" userId="S::abhish.ijari@learner.manipal.edu::1643f946-cc20-4521-b858-8737b2e06855" providerId="AD" clId="Web-{E01B35B4-C009-6518-F56E-612BA81F7C41}" dt="2021-05-17T03:15:43.539" v="210"/>
          <ac:spMkLst>
            <pc:docMk/>
            <pc:sldMk cId="3856702433" sldId="265"/>
            <ac:spMk id="12" creationId="{BD44801E-D426-4372-9129-ED47EE43C7D4}"/>
          </ac:spMkLst>
        </pc:spChg>
        <pc:spChg chg="add">
          <ac:chgData name="ABHISH IJARI - 201046005" userId="S::abhish.ijari@learner.manipal.edu::1643f946-cc20-4521-b858-8737b2e06855" providerId="AD" clId="Web-{E01B35B4-C009-6518-F56E-612BA81F7C41}" dt="2021-05-17T03:15:43.539" v="210"/>
          <ac:spMkLst>
            <pc:docMk/>
            <pc:sldMk cId="3856702433" sldId="265"/>
            <ac:spMk id="14" creationId="{1B8BCA7A-6464-4C53-A572-89B2B3C2D8D4}"/>
          </ac:spMkLst>
        </pc:spChg>
        <pc:picChg chg="add mod ord">
          <ac:chgData name="ABHISH IJARI - 201046005" userId="S::abhish.ijari@learner.manipal.edu::1643f946-cc20-4521-b858-8737b2e06855" providerId="AD" clId="Web-{E01B35B4-C009-6518-F56E-612BA81F7C41}" dt="2021-05-17T03:16:40.337" v="221" actId="14100"/>
          <ac:picMkLst>
            <pc:docMk/>
            <pc:sldMk cId="3856702433" sldId="265"/>
            <ac:picMk id="4" creationId="{12ABBEBC-ADDE-4E12-9E6D-CE86D6F0C454}"/>
          </ac:picMkLst>
        </pc:picChg>
        <pc:picChg chg="add mod">
          <ac:chgData name="ABHISH IJARI - 201046005" userId="S::abhish.ijari@learner.manipal.edu::1643f946-cc20-4521-b858-8737b2e06855" providerId="AD" clId="Web-{E01B35B4-C009-6518-F56E-612BA81F7C41}" dt="2021-05-17T03:16:34.587" v="219" actId="1076"/>
          <ac:picMkLst>
            <pc:docMk/>
            <pc:sldMk cId="3856702433" sldId="265"/>
            <ac:picMk id="5" creationId="{5232581C-4A32-4391-B413-1FF3F05E9F89}"/>
          </ac:picMkLst>
        </pc:picChg>
      </pc:sldChg>
      <pc:sldChg chg="addSp modSp new mod setBg addAnim">
        <pc:chgData name="ABHISH IJARI - 201046005" userId="S::abhish.ijari@learner.manipal.edu::1643f946-cc20-4521-b858-8737b2e06855" providerId="AD" clId="Web-{E01B35B4-C009-6518-F56E-612BA81F7C41}" dt="2021-05-17T03:23:37.360" v="270" actId="20577"/>
        <pc:sldMkLst>
          <pc:docMk/>
          <pc:sldMk cId="524057605" sldId="266"/>
        </pc:sldMkLst>
        <pc:spChg chg="mod">
          <ac:chgData name="ABHISH IJARI - 201046005" userId="S::abhish.ijari@learner.manipal.edu::1643f946-cc20-4521-b858-8737b2e06855" providerId="AD" clId="Web-{E01B35B4-C009-6518-F56E-612BA81F7C41}" dt="2021-05-17T03:22:20.406" v="227"/>
          <ac:spMkLst>
            <pc:docMk/>
            <pc:sldMk cId="524057605" sldId="266"/>
            <ac:spMk id="2" creationId="{3E61243D-1636-4E76-B945-4CFF3D554FC5}"/>
          </ac:spMkLst>
        </pc:spChg>
        <pc:spChg chg="mod">
          <ac:chgData name="ABHISH IJARI - 201046005" userId="S::abhish.ijari@learner.manipal.edu::1643f946-cc20-4521-b858-8737b2e06855" providerId="AD" clId="Web-{E01B35B4-C009-6518-F56E-612BA81F7C41}" dt="2021-05-17T03:23:37.360" v="270" actId="20577"/>
          <ac:spMkLst>
            <pc:docMk/>
            <pc:sldMk cId="524057605" sldId="266"/>
            <ac:spMk id="3" creationId="{73CCEB86-D084-487F-9D07-F69D19BBBFF0}"/>
          </ac:spMkLst>
        </pc:spChg>
        <pc:spChg chg="add">
          <ac:chgData name="ABHISH IJARI - 201046005" userId="S::abhish.ijari@learner.manipal.edu::1643f946-cc20-4521-b858-8737b2e06855" providerId="AD" clId="Web-{E01B35B4-C009-6518-F56E-612BA81F7C41}" dt="2021-05-17T03:22:20.406" v="227"/>
          <ac:spMkLst>
            <pc:docMk/>
            <pc:sldMk cId="524057605" sldId="266"/>
            <ac:spMk id="8" creationId="{17718681-A12E-49D6-9925-DD7C68176D61}"/>
          </ac:spMkLst>
        </pc:spChg>
        <pc:spChg chg="add">
          <ac:chgData name="ABHISH IJARI - 201046005" userId="S::abhish.ijari@learner.manipal.edu::1643f946-cc20-4521-b858-8737b2e06855" providerId="AD" clId="Web-{E01B35B4-C009-6518-F56E-612BA81F7C41}" dt="2021-05-17T03:22:20.406" v="227"/>
          <ac:spMkLst>
            <pc:docMk/>
            <pc:sldMk cId="524057605" sldId="266"/>
            <ac:spMk id="10" creationId="{FBD77573-9EF2-4C35-8285-A1CF6FBB0EA5}"/>
          </ac:spMkLst>
        </pc:spChg>
      </pc:sldChg>
    </pc:docChg>
  </pc:docChgLst>
  <pc:docChgLst>
    <pc:chgData name="ABHISH IJARI - 201046005" userId="S::abhish.ijari@learner.manipal.edu::1643f946-cc20-4521-b858-8737b2e06855" providerId="AD" clId="Web-{37F287E7-00FE-EA31-226A-D09590E1697A}"/>
    <pc:docChg chg="modSld modMainMaster">
      <pc:chgData name="ABHISH IJARI - 201046005" userId="S::abhish.ijari@learner.manipal.edu::1643f946-cc20-4521-b858-8737b2e06855" providerId="AD" clId="Web-{37F287E7-00FE-EA31-226A-D09590E1697A}" dt="2021-05-24T05:42:12.654" v="2"/>
      <pc:docMkLst>
        <pc:docMk/>
      </pc:docMkLst>
      <pc:sldChg chg="addSp modSp">
        <pc:chgData name="ABHISH IJARI - 201046005" userId="S::abhish.ijari@learner.manipal.edu::1643f946-cc20-4521-b858-8737b2e06855" providerId="AD" clId="Web-{37F287E7-00FE-EA31-226A-D09590E1697A}" dt="2021-05-24T05:42:12.654" v="2"/>
        <pc:sldMkLst>
          <pc:docMk/>
          <pc:sldMk cId="109857222" sldId="256"/>
        </pc:sldMkLst>
        <pc:spChg chg="add mod">
          <ac:chgData name="ABHISH IJARI - 201046005" userId="S::abhish.ijari@learner.manipal.edu::1643f946-cc20-4521-b858-8737b2e06855" providerId="AD" clId="Web-{37F287E7-00FE-EA31-226A-D09590E1697A}" dt="2021-05-24T05:42:12.654" v="2"/>
          <ac:spMkLst>
            <pc:docMk/>
            <pc:sldMk cId="109857222" sldId="256"/>
            <ac:spMk id="3" creationId="{BFF70518-7C88-45B1-9667-66B3AF100196}"/>
          </ac:spMkLst>
        </pc:spChg>
        <pc:spChg chg="add mod">
          <ac:chgData name="ABHISH IJARI - 201046005" userId="S::abhish.ijari@learner.manipal.edu::1643f946-cc20-4521-b858-8737b2e06855" providerId="AD" clId="Web-{37F287E7-00FE-EA31-226A-D09590E1697A}" dt="2021-05-24T05:42:12.654" v="2"/>
          <ac:spMkLst>
            <pc:docMk/>
            <pc:sldMk cId="109857222" sldId="256"/>
            <ac:spMk id="5" creationId="{01386C38-A8BF-4008-AEFD-CEF1C7F0C306}"/>
          </ac:spMkLst>
        </pc:spChg>
      </pc:sldChg>
      <pc:sldChg chg="addSp modSp">
        <pc:chgData name="ABHISH IJARI - 201046005" userId="S::abhish.ijari@learner.manipal.edu::1643f946-cc20-4521-b858-8737b2e06855" providerId="AD" clId="Web-{37F287E7-00FE-EA31-226A-D09590E1697A}" dt="2021-05-24T05:42:09.904" v="1"/>
        <pc:sldMkLst>
          <pc:docMk/>
          <pc:sldMk cId="732197550" sldId="257"/>
        </pc:sldMkLst>
        <pc:spChg chg="add mod">
          <ac:chgData name="ABHISH IJARI - 201046005" userId="S::abhish.ijari@learner.manipal.edu::1643f946-cc20-4521-b858-8737b2e06855" providerId="AD" clId="Web-{37F287E7-00FE-EA31-226A-D09590E1697A}" dt="2021-05-24T05:41:33.107" v="0"/>
          <ac:spMkLst>
            <pc:docMk/>
            <pc:sldMk cId="732197550" sldId="257"/>
            <ac:spMk id="3" creationId="{F0B7ACE5-7B4D-4D15-98D7-782E7EC1B505}"/>
          </ac:spMkLst>
        </pc:spChg>
        <pc:spChg chg="add mod">
          <ac:chgData name="ABHISH IJARI - 201046005" userId="S::abhish.ijari@learner.manipal.edu::1643f946-cc20-4521-b858-8737b2e06855" providerId="AD" clId="Web-{37F287E7-00FE-EA31-226A-D09590E1697A}" dt="2021-05-24T05:42:09.904" v="1"/>
          <ac:spMkLst>
            <pc:docMk/>
            <pc:sldMk cId="732197550" sldId="257"/>
            <ac:spMk id="5" creationId="{16A35B6E-7E5E-42E3-9359-3278732DCFAA}"/>
          </ac:spMkLst>
        </pc:spChg>
      </pc:sldChg>
      <pc:sldChg chg="addSp modSp">
        <pc:chgData name="ABHISH IJARI - 201046005" userId="S::abhish.ijari@learner.manipal.edu::1643f946-cc20-4521-b858-8737b2e06855" providerId="AD" clId="Web-{37F287E7-00FE-EA31-226A-D09590E1697A}" dt="2021-05-24T05:42:12.654" v="2"/>
        <pc:sldMkLst>
          <pc:docMk/>
          <pc:sldMk cId="2228965034" sldId="258"/>
        </pc:sldMkLst>
        <pc:spChg chg="add mod">
          <ac:chgData name="ABHISH IJARI - 201046005" userId="S::abhish.ijari@learner.manipal.edu::1643f946-cc20-4521-b858-8737b2e06855" providerId="AD" clId="Web-{37F287E7-00FE-EA31-226A-D09590E1697A}" dt="2021-05-24T05:42:12.654" v="2"/>
          <ac:spMkLst>
            <pc:docMk/>
            <pc:sldMk cId="2228965034" sldId="258"/>
            <ac:spMk id="3" creationId="{286370D5-7A98-4C69-A41D-83F898F0E9C4}"/>
          </ac:spMkLst>
        </pc:spChg>
        <pc:spChg chg="add mod">
          <ac:chgData name="ABHISH IJARI - 201046005" userId="S::abhish.ijari@learner.manipal.edu::1643f946-cc20-4521-b858-8737b2e06855" providerId="AD" clId="Web-{37F287E7-00FE-EA31-226A-D09590E1697A}" dt="2021-05-24T05:42:12.654" v="2"/>
          <ac:spMkLst>
            <pc:docMk/>
            <pc:sldMk cId="2228965034" sldId="258"/>
            <ac:spMk id="5" creationId="{F74EFACC-C2DB-41E5-998A-9DA983F979C8}"/>
          </ac:spMkLst>
        </pc:spChg>
      </pc:sldChg>
      <pc:sldChg chg="addSp modSp">
        <pc:chgData name="ABHISH IJARI - 201046005" userId="S::abhish.ijari@learner.manipal.edu::1643f946-cc20-4521-b858-8737b2e06855" providerId="AD" clId="Web-{37F287E7-00FE-EA31-226A-D09590E1697A}" dt="2021-05-24T05:42:12.654" v="2"/>
        <pc:sldMkLst>
          <pc:docMk/>
          <pc:sldMk cId="4117583806" sldId="259"/>
        </pc:sldMkLst>
        <pc:spChg chg="add mod">
          <ac:chgData name="ABHISH IJARI - 201046005" userId="S::abhish.ijari@learner.manipal.edu::1643f946-cc20-4521-b858-8737b2e06855" providerId="AD" clId="Web-{37F287E7-00FE-EA31-226A-D09590E1697A}" dt="2021-05-24T05:42:12.654" v="2"/>
          <ac:spMkLst>
            <pc:docMk/>
            <pc:sldMk cId="4117583806" sldId="259"/>
            <ac:spMk id="4" creationId="{D7C205F3-AAE3-4F4B-A5D4-F96A9B23175B}"/>
          </ac:spMkLst>
        </pc:spChg>
        <pc:spChg chg="add mod">
          <ac:chgData name="ABHISH IJARI - 201046005" userId="S::abhish.ijari@learner.manipal.edu::1643f946-cc20-4521-b858-8737b2e06855" providerId="AD" clId="Web-{37F287E7-00FE-EA31-226A-D09590E1697A}" dt="2021-05-24T05:42:12.654" v="2"/>
          <ac:spMkLst>
            <pc:docMk/>
            <pc:sldMk cId="4117583806" sldId="259"/>
            <ac:spMk id="6" creationId="{E1A8DBF4-FF20-447D-9396-B4FD56DF431E}"/>
          </ac:spMkLst>
        </pc:spChg>
      </pc:sldChg>
      <pc:sldChg chg="addSp modSp">
        <pc:chgData name="ABHISH IJARI - 201046005" userId="S::abhish.ijari@learner.manipal.edu::1643f946-cc20-4521-b858-8737b2e06855" providerId="AD" clId="Web-{37F287E7-00FE-EA31-226A-D09590E1697A}" dt="2021-05-24T05:42:12.654" v="2"/>
        <pc:sldMkLst>
          <pc:docMk/>
          <pc:sldMk cId="597342387" sldId="260"/>
        </pc:sldMkLst>
        <pc:spChg chg="add mod">
          <ac:chgData name="ABHISH IJARI - 201046005" userId="S::abhish.ijari@learner.manipal.edu::1643f946-cc20-4521-b858-8737b2e06855" providerId="AD" clId="Web-{37F287E7-00FE-EA31-226A-D09590E1697A}" dt="2021-05-24T05:42:12.654" v="2"/>
          <ac:spMkLst>
            <pc:docMk/>
            <pc:sldMk cId="597342387" sldId="260"/>
            <ac:spMk id="4" creationId="{13FF0226-EC79-4F3A-AF26-A2E2B1420BC6}"/>
          </ac:spMkLst>
        </pc:spChg>
        <pc:spChg chg="add mod">
          <ac:chgData name="ABHISH IJARI - 201046005" userId="S::abhish.ijari@learner.manipal.edu::1643f946-cc20-4521-b858-8737b2e06855" providerId="AD" clId="Web-{37F287E7-00FE-EA31-226A-D09590E1697A}" dt="2021-05-24T05:42:12.654" v="2"/>
          <ac:spMkLst>
            <pc:docMk/>
            <pc:sldMk cId="597342387" sldId="260"/>
            <ac:spMk id="6" creationId="{B00AF1DB-8853-4473-8330-AFF7759BB2B4}"/>
          </ac:spMkLst>
        </pc:spChg>
      </pc:sldChg>
      <pc:sldChg chg="addSp modSp">
        <pc:chgData name="ABHISH IJARI - 201046005" userId="S::abhish.ijari@learner.manipal.edu::1643f946-cc20-4521-b858-8737b2e06855" providerId="AD" clId="Web-{37F287E7-00FE-EA31-226A-D09590E1697A}" dt="2021-05-24T05:42:12.654" v="2"/>
        <pc:sldMkLst>
          <pc:docMk/>
          <pc:sldMk cId="936817160" sldId="261"/>
        </pc:sldMkLst>
        <pc:spChg chg="add mod">
          <ac:chgData name="ABHISH IJARI - 201046005" userId="S::abhish.ijari@learner.manipal.edu::1643f946-cc20-4521-b858-8737b2e06855" providerId="AD" clId="Web-{37F287E7-00FE-EA31-226A-D09590E1697A}" dt="2021-05-24T05:42:12.654" v="2"/>
          <ac:spMkLst>
            <pc:docMk/>
            <pc:sldMk cId="936817160" sldId="261"/>
            <ac:spMk id="3" creationId="{5EB6C2A6-5FB5-4AA2-94D6-52425B2034B6}"/>
          </ac:spMkLst>
        </pc:spChg>
        <pc:spChg chg="add mod">
          <ac:chgData name="ABHISH IJARI - 201046005" userId="S::abhish.ijari@learner.manipal.edu::1643f946-cc20-4521-b858-8737b2e06855" providerId="AD" clId="Web-{37F287E7-00FE-EA31-226A-D09590E1697A}" dt="2021-05-24T05:42:12.654" v="2"/>
          <ac:spMkLst>
            <pc:docMk/>
            <pc:sldMk cId="936817160" sldId="261"/>
            <ac:spMk id="4" creationId="{0EBE4962-B063-4740-BE67-7C400DA3B6B5}"/>
          </ac:spMkLst>
        </pc:spChg>
      </pc:sldChg>
      <pc:sldChg chg="addSp modSp">
        <pc:chgData name="ABHISH IJARI - 201046005" userId="S::abhish.ijari@learner.manipal.edu::1643f946-cc20-4521-b858-8737b2e06855" providerId="AD" clId="Web-{37F287E7-00FE-EA31-226A-D09590E1697A}" dt="2021-05-24T05:42:12.654" v="2"/>
        <pc:sldMkLst>
          <pc:docMk/>
          <pc:sldMk cId="1012256734" sldId="262"/>
        </pc:sldMkLst>
        <pc:spChg chg="add mod">
          <ac:chgData name="ABHISH IJARI - 201046005" userId="S::abhish.ijari@learner.manipal.edu::1643f946-cc20-4521-b858-8737b2e06855" providerId="AD" clId="Web-{37F287E7-00FE-EA31-226A-D09590E1697A}" dt="2021-05-24T05:42:12.654" v="2"/>
          <ac:spMkLst>
            <pc:docMk/>
            <pc:sldMk cId="1012256734" sldId="262"/>
            <ac:spMk id="4" creationId="{07D27FA0-2BC8-46A5-9A77-D4CA89863494}"/>
          </ac:spMkLst>
        </pc:spChg>
        <pc:spChg chg="add mod">
          <ac:chgData name="ABHISH IJARI - 201046005" userId="S::abhish.ijari@learner.manipal.edu::1643f946-cc20-4521-b858-8737b2e06855" providerId="AD" clId="Web-{37F287E7-00FE-EA31-226A-D09590E1697A}" dt="2021-05-24T05:42:12.654" v="2"/>
          <ac:spMkLst>
            <pc:docMk/>
            <pc:sldMk cId="1012256734" sldId="262"/>
            <ac:spMk id="6" creationId="{52DB116C-F580-4870-A83E-27C947D7AD26}"/>
          </ac:spMkLst>
        </pc:spChg>
      </pc:sldChg>
      <pc:sldChg chg="addSp modSp">
        <pc:chgData name="ABHISH IJARI - 201046005" userId="S::abhish.ijari@learner.manipal.edu::1643f946-cc20-4521-b858-8737b2e06855" providerId="AD" clId="Web-{37F287E7-00FE-EA31-226A-D09590E1697A}" dt="2021-05-24T05:42:12.654" v="2"/>
        <pc:sldMkLst>
          <pc:docMk/>
          <pc:sldMk cId="4203933076" sldId="263"/>
        </pc:sldMkLst>
        <pc:spChg chg="add mod">
          <ac:chgData name="ABHISH IJARI - 201046005" userId="S::abhish.ijari@learner.manipal.edu::1643f946-cc20-4521-b858-8737b2e06855" providerId="AD" clId="Web-{37F287E7-00FE-EA31-226A-D09590E1697A}" dt="2021-05-24T05:42:12.654" v="2"/>
          <ac:spMkLst>
            <pc:docMk/>
            <pc:sldMk cId="4203933076" sldId="263"/>
            <ac:spMk id="6" creationId="{9C2D551C-65EA-482E-9378-B2B14A5A4EAA}"/>
          </ac:spMkLst>
        </pc:spChg>
        <pc:spChg chg="add mod">
          <ac:chgData name="ABHISH IJARI - 201046005" userId="S::abhish.ijari@learner.manipal.edu::1643f946-cc20-4521-b858-8737b2e06855" providerId="AD" clId="Web-{37F287E7-00FE-EA31-226A-D09590E1697A}" dt="2021-05-24T05:42:12.654" v="2"/>
          <ac:spMkLst>
            <pc:docMk/>
            <pc:sldMk cId="4203933076" sldId="263"/>
            <ac:spMk id="7" creationId="{4F139F5E-7D36-4CDB-8481-1A8E830A946D}"/>
          </ac:spMkLst>
        </pc:spChg>
      </pc:sldChg>
      <pc:sldChg chg="addSp modSp">
        <pc:chgData name="ABHISH IJARI - 201046005" userId="S::abhish.ijari@learner.manipal.edu::1643f946-cc20-4521-b858-8737b2e06855" providerId="AD" clId="Web-{37F287E7-00FE-EA31-226A-D09590E1697A}" dt="2021-05-24T05:42:12.654" v="2"/>
        <pc:sldMkLst>
          <pc:docMk/>
          <pc:sldMk cId="1502571097" sldId="264"/>
        </pc:sldMkLst>
        <pc:spChg chg="add mod">
          <ac:chgData name="ABHISH IJARI - 201046005" userId="S::abhish.ijari@learner.manipal.edu::1643f946-cc20-4521-b858-8737b2e06855" providerId="AD" clId="Web-{37F287E7-00FE-EA31-226A-D09590E1697A}" dt="2021-05-24T05:42:12.654" v="2"/>
          <ac:spMkLst>
            <pc:docMk/>
            <pc:sldMk cId="1502571097" sldId="264"/>
            <ac:spMk id="2" creationId="{A575A722-E272-4DA6-AAEA-1A7BF239DA71}"/>
          </ac:spMkLst>
        </pc:spChg>
        <pc:spChg chg="add mod">
          <ac:chgData name="ABHISH IJARI - 201046005" userId="S::abhish.ijari@learner.manipal.edu::1643f946-cc20-4521-b858-8737b2e06855" providerId="AD" clId="Web-{37F287E7-00FE-EA31-226A-D09590E1697A}" dt="2021-05-24T05:42:12.654" v="2"/>
          <ac:spMkLst>
            <pc:docMk/>
            <pc:sldMk cId="1502571097" sldId="264"/>
            <ac:spMk id="3" creationId="{6A796A23-3122-4E2D-8F0D-BE0A6B60DF81}"/>
          </ac:spMkLst>
        </pc:spChg>
      </pc:sldChg>
      <pc:sldChg chg="addSp modSp">
        <pc:chgData name="ABHISH IJARI - 201046005" userId="S::abhish.ijari@learner.manipal.edu::1643f946-cc20-4521-b858-8737b2e06855" providerId="AD" clId="Web-{37F287E7-00FE-EA31-226A-D09590E1697A}" dt="2021-05-24T05:42:12.654" v="2"/>
        <pc:sldMkLst>
          <pc:docMk/>
          <pc:sldMk cId="3856702433" sldId="265"/>
        </pc:sldMkLst>
        <pc:spChg chg="add mod">
          <ac:chgData name="ABHISH IJARI - 201046005" userId="S::abhish.ijari@learner.manipal.edu::1643f946-cc20-4521-b858-8737b2e06855" providerId="AD" clId="Web-{37F287E7-00FE-EA31-226A-D09590E1697A}" dt="2021-05-24T05:42:12.654" v="2"/>
          <ac:spMkLst>
            <pc:docMk/>
            <pc:sldMk cId="3856702433" sldId="265"/>
            <ac:spMk id="6" creationId="{985AD461-462D-4774-AB88-A5FAB222ADEB}"/>
          </ac:spMkLst>
        </pc:spChg>
        <pc:spChg chg="add mod">
          <ac:chgData name="ABHISH IJARI - 201046005" userId="S::abhish.ijari@learner.manipal.edu::1643f946-cc20-4521-b858-8737b2e06855" providerId="AD" clId="Web-{37F287E7-00FE-EA31-226A-D09590E1697A}" dt="2021-05-24T05:42:12.654" v="2"/>
          <ac:spMkLst>
            <pc:docMk/>
            <pc:sldMk cId="3856702433" sldId="265"/>
            <ac:spMk id="7" creationId="{9EFF96C6-58ED-4B0E-9271-CC0D4C3AE128}"/>
          </ac:spMkLst>
        </pc:spChg>
      </pc:sldChg>
      <pc:sldChg chg="addSp modSp">
        <pc:chgData name="ABHISH IJARI - 201046005" userId="S::abhish.ijari@learner.manipal.edu::1643f946-cc20-4521-b858-8737b2e06855" providerId="AD" clId="Web-{37F287E7-00FE-EA31-226A-D09590E1697A}" dt="2021-05-24T05:42:12.654" v="2"/>
        <pc:sldMkLst>
          <pc:docMk/>
          <pc:sldMk cId="524057605" sldId="266"/>
        </pc:sldMkLst>
        <pc:spChg chg="add mod">
          <ac:chgData name="ABHISH IJARI - 201046005" userId="S::abhish.ijari@learner.manipal.edu::1643f946-cc20-4521-b858-8737b2e06855" providerId="AD" clId="Web-{37F287E7-00FE-EA31-226A-D09590E1697A}" dt="2021-05-24T05:42:12.654" v="2"/>
          <ac:spMkLst>
            <pc:docMk/>
            <pc:sldMk cId="524057605" sldId="266"/>
            <ac:spMk id="4" creationId="{556E40E7-F628-4203-BA56-31CAAC5FFFBE}"/>
          </ac:spMkLst>
        </pc:spChg>
        <pc:spChg chg="add mod">
          <ac:chgData name="ABHISH IJARI - 201046005" userId="S::abhish.ijari@learner.manipal.edu::1643f946-cc20-4521-b858-8737b2e06855" providerId="AD" clId="Web-{37F287E7-00FE-EA31-226A-D09590E1697A}" dt="2021-05-24T05:42:12.654" v="2"/>
          <ac:spMkLst>
            <pc:docMk/>
            <pc:sldMk cId="524057605" sldId="266"/>
            <ac:spMk id="5" creationId="{CAE45E86-BB20-41BC-A71D-5ED3C2473EFD}"/>
          </ac:spMkLst>
        </pc:spChg>
      </pc:sldChg>
      <pc:sldChg chg="addSp modSp">
        <pc:chgData name="ABHISH IJARI - 201046005" userId="S::abhish.ijari@learner.manipal.edu::1643f946-cc20-4521-b858-8737b2e06855" providerId="AD" clId="Web-{37F287E7-00FE-EA31-226A-D09590E1697A}" dt="2021-05-24T05:42:12.654" v="2"/>
        <pc:sldMkLst>
          <pc:docMk/>
          <pc:sldMk cId="3634600810" sldId="267"/>
        </pc:sldMkLst>
        <pc:spChg chg="add mod">
          <ac:chgData name="ABHISH IJARI - 201046005" userId="S::abhish.ijari@learner.manipal.edu::1643f946-cc20-4521-b858-8737b2e06855" providerId="AD" clId="Web-{37F287E7-00FE-EA31-226A-D09590E1697A}" dt="2021-05-24T05:42:12.654" v="2"/>
          <ac:spMkLst>
            <pc:docMk/>
            <pc:sldMk cId="3634600810" sldId="267"/>
            <ac:spMk id="4" creationId="{523A3749-6485-4191-8361-AAE8C902FE98}"/>
          </ac:spMkLst>
        </pc:spChg>
        <pc:spChg chg="add mod">
          <ac:chgData name="ABHISH IJARI - 201046005" userId="S::abhish.ijari@learner.manipal.edu::1643f946-cc20-4521-b858-8737b2e06855" providerId="AD" clId="Web-{37F287E7-00FE-EA31-226A-D09590E1697A}" dt="2021-05-24T05:42:12.654" v="2"/>
          <ac:spMkLst>
            <pc:docMk/>
            <pc:sldMk cId="3634600810" sldId="267"/>
            <ac:spMk id="5" creationId="{2B15D5D4-D5B4-4539-97CA-8A98B7BD4FA4}"/>
          </ac:spMkLst>
        </pc:spChg>
      </pc:sldChg>
      <pc:sldChg chg="addSp modSp">
        <pc:chgData name="ABHISH IJARI - 201046005" userId="S::abhish.ijari@learner.manipal.edu::1643f946-cc20-4521-b858-8737b2e06855" providerId="AD" clId="Web-{37F287E7-00FE-EA31-226A-D09590E1697A}" dt="2021-05-24T05:42:12.654" v="2"/>
        <pc:sldMkLst>
          <pc:docMk/>
          <pc:sldMk cId="338493292" sldId="268"/>
        </pc:sldMkLst>
        <pc:spChg chg="add mod">
          <ac:chgData name="ABHISH IJARI - 201046005" userId="S::abhish.ijari@learner.manipal.edu::1643f946-cc20-4521-b858-8737b2e06855" providerId="AD" clId="Web-{37F287E7-00FE-EA31-226A-D09590E1697A}" dt="2021-05-24T05:42:12.654" v="2"/>
          <ac:spMkLst>
            <pc:docMk/>
            <pc:sldMk cId="338493292" sldId="268"/>
            <ac:spMk id="4" creationId="{6C4BE913-B148-4971-B1CE-974ACC89E085}"/>
          </ac:spMkLst>
        </pc:spChg>
        <pc:spChg chg="add mod">
          <ac:chgData name="ABHISH IJARI - 201046005" userId="S::abhish.ijari@learner.manipal.edu::1643f946-cc20-4521-b858-8737b2e06855" providerId="AD" clId="Web-{37F287E7-00FE-EA31-226A-D09590E1697A}" dt="2021-05-24T05:42:12.654" v="2"/>
          <ac:spMkLst>
            <pc:docMk/>
            <pc:sldMk cId="338493292" sldId="268"/>
            <ac:spMk id="5" creationId="{99DD7D1D-0819-4E4D-A775-8F8BB69515B7}"/>
          </ac:spMkLst>
        </pc:spChg>
      </pc:sldChg>
      <pc:sldChg chg="addSp modSp">
        <pc:chgData name="ABHISH IJARI - 201046005" userId="S::abhish.ijari@learner.manipal.edu::1643f946-cc20-4521-b858-8737b2e06855" providerId="AD" clId="Web-{37F287E7-00FE-EA31-226A-D09590E1697A}" dt="2021-05-24T05:42:12.654" v="2"/>
        <pc:sldMkLst>
          <pc:docMk/>
          <pc:sldMk cId="838729302" sldId="269"/>
        </pc:sldMkLst>
        <pc:spChg chg="add mod">
          <ac:chgData name="ABHISH IJARI - 201046005" userId="S::abhish.ijari@learner.manipal.edu::1643f946-cc20-4521-b858-8737b2e06855" providerId="AD" clId="Web-{37F287E7-00FE-EA31-226A-D09590E1697A}" dt="2021-05-24T05:42:12.654" v="2"/>
          <ac:spMkLst>
            <pc:docMk/>
            <pc:sldMk cId="838729302" sldId="269"/>
            <ac:spMk id="4" creationId="{05709A54-3563-4463-9BE3-E4EA580B31C4}"/>
          </ac:spMkLst>
        </pc:spChg>
        <pc:spChg chg="add mod">
          <ac:chgData name="ABHISH IJARI - 201046005" userId="S::abhish.ijari@learner.manipal.edu::1643f946-cc20-4521-b858-8737b2e06855" providerId="AD" clId="Web-{37F287E7-00FE-EA31-226A-D09590E1697A}" dt="2021-05-24T05:42:12.654" v="2"/>
          <ac:spMkLst>
            <pc:docMk/>
            <pc:sldMk cId="838729302" sldId="269"/>
            <ac:spMk id="5" creationId="{A700D9A7-4B2C-40A8-89B6-1F5707A2C72A}"/>
          </ac:spMkLst>
        </pc:spChg>
      </pc:sldChg>
      <pc:sldChg chg="addSp modSp">
        <pc:chgData name="ABHISH IJARI - 201046005" userId="S::abhish.ijari@learner.manipal.edu::1643f946-cc20-4521-b858-8737b2e06855" providerId="AD" clId="Web-{37F287E7-00FE-EA31-226A-D09590E1697A}" dt="2021-05-24T05:42:12.654" v="2"/>
        <pc:sldMkLst>
          <pc:docMk/>
          <pc:sldMk cId="21710056" sldId="270"/>
        </pc:sldMkLst>
        <pc:spChg chg="add mod">
          <ac:chgData name="ABHISH IJARI - 201046005" userId="S::abhish.ijari@learner.manipal.edu::1643f946-cc20-4521-b858-8737b2e06855" providerId="AD" clId="Web-{37F287E7-00FE-EA31-226A-D09590E1697A}" dt="2021-05-24T05:42:12.654" v="2"/>
          <ac:spMkLst>
            <pc:docMk/>
            <pc:sldMk cId="21710056" sldId="270"/>
            <ac:spMk id="4" creationId="{0EA58FF6-3F37-43DA-BD94-E3068DD8AE9F}"/>
          </ac:spMkLst>
        </pc:spChg>
        <pc:spChg chg="add mod">
          <ac:chgData name="ABHISH IJARI - 201046005" userId="S::abhish.ijari@learner.manipal.edu::1643f946-cc20-4521-b858-8737b2e06855" providerId="AD" clId="Web-{37F287E7-00FE-EA31-226A-D09590E1697A}" dt="2021-05-24T05:42:12.654" v="2"/>
          <ac:spMkLst>
            <pc:docMk/>
            <pc:sldMk cId="21710056" sldId="270"/>
            <ac:spMk id="5" creationId="{0D9B3309-20D9-4703-9A2B-1D29369BE1BC}"/>
          </ac:spMkLst>
        </pc:spChg>
      </pc:sldChg>
      <pc:sldChg chg="addSp modSp">
        <pc:chgData name="ABHISH IJARI - 201046005" userId="S::abhish.ijari@learner.manipal.edu::1643f946-cc20-4521-b858-8737b2e06855" providerId="AD" clId="Web-{37F287E7-00FE-EA31-226A-D09590E1697A}" dt="2021-05-24T05:42:12.654" v="2"/>
        <pc:sldMkLst>
          <pc:docMk/>
          <pc:sldMk cId="2556288396" sldId="271"/>
        </pc:sldMkLst>
        <pc:spChg chg="add mod">
          <ac:chgData name="ABHISH IJARI - 201046005" userId="S::abhish.ijari@learner.manipal.edu::1643f946-cc20-4521-b858-8737b2e06855" providerId="AD" clId="Web-{37F287E7-00FE-EA31-226A-D09590E1697A}" dt="2021-05-24T05:42:12.654" v="2"/>
          <ac:spMkLst>
            <pc:docMk/>
            <pc:sldMk cId="2556288396" sldId="271"/>
            <ac:spMk id="10" creationId="{B73793F9-11DD-437E-BCA1-6EC56D49CBEB}"/>
          </ac:spMkLst>
        </pc:spChg>
        <pc:spChg chg="add mod">
          <ac:chgData name="ABHISH IJARI - 201046005" userId="S::abhish.ijari@learner.manipal.edu::1643f946-cc20-4521-b858-8737b2e06855" providerId="AD" clId="Web-{37F287E7-00FE-EA31-226A-D09590E1697A}" dt="2021-05-24T05:42:12.654" v="2"/>
          <ac:spMkLst>
            <pc:docMk/>
            <pc:sldMk cId="2556288396" sldId="271"/>
            <ac:spMk id="11" creationId="{F3B1228B-1DCB-4B3A-8381-FD677BCE2378}"/>
          </ac:spMkLst>
        </pc:spChg>
      </pc:sldChg>
      <pc:sldMasterChg chg="mod modSldLayout">
        <pc:chgData name="ABHISH IJARI - 201046005" userId="S::abhish.ijari@learner.manipal.edu::1643f946-cc20-4521-b858-8737b2e06855" providerId="AD" clId="Web-{37F287E7-00FE-EA31-226A-D09590E1697A}" dt="2021-05-24T05:42:12.654" v="2"/>
        <pc:sldMasterMkLst>
          <pc:docMk/>
          <pc:sldMasterMk cId="1669299787" sldId="2147483691"/>
        </pc:sldMasterMkLst>
        <pc:sldLayoutChg chg="mod">
          <pc:chgData name="ABHISH IJARI - 201046005" userId="S::abhish.ijari@learner.manipal.edu::1643f946-cc20-4521-b858-8737b2e06855" providerId="AD" clId="Web-{37F287E7-00FE-EA31-226A-D09590E1697A}" dt="2021-05-24T05:42:12.654" v="2"/>
          <pc:sldLayoutMkLst>
            <pc:docMk/>
            <pc:sldMasterMk cId="1669299787" sldId="2147483691"/>
            <pc:sldLayoutMk cId="40174674" sldId="2147483679"/>
          </pc:sldLayoutMkLst>
        </pc:sldLayoutChg>
        <pc:sldLayoutChg chg="mod">
          <pc:chgData name="ABHISH IJARI - 201046005" userId="S::abhish.ijari@learner.manipal.edu::1643f946-cc20-4521-b858-8737b2e06855" providerId="AD" clId="Web-{37F287E7-00FE-EA31-226A-D09590E1697A}" dt="2021-05-24T05:42:12.654" v="2"/>
          <pc:sldLayoutMkLst>
            <pc:docMk/>
            <pc:sldMasterMk cId="1669299787" sldId="2147483691"/>
            <pc:sldLayoutMk cId="1468371177" sldId="2147483680"/>
          </pc:sldLayoutMkLst>
        </pc:sldLayoutChg>
        <pc:sldLayoutChg chg="mod">
          <pc:chgData name="ABHISH IJARI - 201046005" userId="S::abhish.ijari@learner.manipal.edu::1643f946-cc20-4521-b858-8737b2e06855" providerId="AD" clId="Web-{37F287E7-00FE-EA31-226A-D09590E1697A}" dt="2021-05-24T05:42:12.654" v="2"/>
          <pc:sldLayoutMkLst>
            <pc:docMk/>
            <pc:sldMasterMk cId="1669299787" sldId="2147483691"/>
            <pc:sldLayoutMk cId="17185338" sldId="2147483681"/>
          </pc:sldLayoutMkLst>
        </pc:sldLayoutChg>
        <pc:sldLayoutChg chg="mod">
          <pc:chgData name="ABHISH IJARI - 201046005" userId="S::abhish.ijari@learner.manipal.edu::1643f946-cc20-4521-b858-8737b2e06855" providerId="AD" clId="Web-{37F287E7-00FE-EA31-226A-D09590E1697A}" dt="2021-05-24T05:42:12.654" v="2"/>
          <pc:sldLayoutMkLst>
            <pc:docMk/>
            <pc:sldMasterMk cId="1669299787" sldId="2147483691"/>
            <pc:sldLayoutMk cId="67497687" sldId="2147483682"/>
          </pc:sldLayoutMkLst>
        </pc:sldLayoutChg>
        <pc:sldLayoutChg chg="mod">
          <pc:chgData name="ABHISH IJARI - 201046005" userId="S::abhish.ijari@learner.manipal.edu::1643f946-cc20-4521-b858-8737b2e06855" providerId="AD" clId="Web-{37F287E7-00FE-EA31-226A-D09590E1697A}" dt="2021-05-24T05:42:12.654" v="2"/>
          <pc:sldLayoutMkLst>
            <pc:docMk/>
            <pc:sldMasterMk cId="1669299787" sldId="2147483691"/>
            <pc:sldLayoutMk cId="941192895" sldId="2147483683"/>
          </pc:sldLayoutMkLst>
        </pc:sldLayoutChg>
        <pc:sldLayoutChg chg="mod">
          <pc:chgData name="ABHISH IJARI - 201046005" userId="S::abhish.ijari@learner.manipal.edu::1643f946-cc20-4521-b858-8737b2e06855" providerId="AD" clId="Web-{37F287E7-00FE-EA31-226A-D09590E1697A}" dt="2021-05-24T05:42:12.654" v="2"/>
          <pc:sldLayoutMkLst>
            <pc:docMk/>
            <pc:sldMasterMk cId="1669299787" sldId="2147483691"/>
            <pc:sldLayoutMk cId="2233431146" sldId="2147483684"/>
          </pc:sldLayoutMkLst>
        </pc:sldLayoutChg>
        <pc:sldLayoutChg chg="mod">
          <pc:chgData name="ABHISH IJARI - 201046005" userId="S::abhish.ijari@learner.manipal.edu::1643f946-cc20-4521-b858-8737b2e06855" providerId="AD" clId="Web-{37F287E7-00FE-EA31-226A-D09590E1697A}" dt="2021-05-24T05:42:12.654" v="2"/>
          <pc:sldLayoutMkLst>
            <pc:docMk/>
            <pc:sldMasterMk cId="1669299787" sldId="2147483691"/>
            <pc:sldLayoutMk cId="2357554522" sldId="2147483685"/>
          </pc:sldLayoutMkLst>
        </pc:sldLayoutChg>
        <pc:sldLayoutChg chg="mod">
          <pc:chgData name="ABHISH IJARI - 201046005" userId="S::abhish.ijari@learner.manipal.edu::1643f946-cc20-4521-b858-8737b2e06855" providerId="AD" clId="Web-{37F287E7-00FE-EA31-226A-D09590E1697A}" dt="2021-05-24T05:42:12.654" v="2"/>
          <pc:sldLayoutMkLst>
            <pc:docMk/>
            <pc:sldMasterMk cId="1669299787" sldId="2147483691"/>
            <pc:sldLayoutMk cId="3205686100" sldId="2147483686"/>
          </pc:sldLayoutMkLst>
        </pc:sldLayoutChg>
        <pc:sldLayoutChg chg="mod">
          <pc:chgData name="ABHISH IJARI - 201046005" userId="S::abhish.ijari@learner.manipal.edu::1643f946-cc20-4521-b858-8737b2e06855" providerId="AD" clId="Web-{37F287E7-00FE-EA31-226A-D09590E1697A}" dt="2021-05-24T05:42:12.654" v="2"/>
          <pc:sldLayoutMkLst>
            <pc:docMk/>
            <pc:sldMasterMk cId="1669299787" sldId="2147483691"/>
            <pc:sldLayoutMk cId="524512595" sldId="2147483687"/>
          </pc:sldLayoutMkLst>
        </pc:sldLayoutChg>
        <pc:sldLayoutChg chg="mod">
          <pc:chgData name="ABHISH IJARI - 201046005" userId="S::abhish.ijari@learner.manipal.edu::1643f946-cc20-4521-b858-8737b2e06855" providerId="AD" clId="Web-{37F287E7-00FE-EA31-226A-D09590E1697A}" dt="2021-05-24T05:42:12.654" v="2"/>
          <pc:sldLayoutMkLst>
            <pc:docMk/>
            <pc:sldMasterMk cId="1669299787" sldId="2147483691"/>
            <pc:sldLayoutMk cId="2341761436" sldId="2147483688"/>
          </pc:sldLayoutMkLst>
        </pc:sldLayoutChg>
        <pc:sldLayoutChg chg="mod">
          <pc:chgData name="ABHISH IJARI - 201046005" userId="S::abhish.ijari@learner.manipal.edu::1643f946-cc20-4521-b858-8737b2e06855" providerId="AD" clId="Web-{37F287E7-00FE-EA31-226A-D09590E1697A}" dt="2021-05-24T05:42:12.654" v="2"/>
          <pc:sldLayoutMkLst>
            <pc:docMk/>
            <pc:sldMasterMk cId="1669299787" sldId="2147483691"/>
            <pc:sldLayoutMk cId="3635292812" sldId="2147483689"/>
          </pc:sldLayoutMkLst>
        </pc:sldLayoutChg>
        <pc:sldLayoutChg chg="mod">
          <pc:chgData name="ABHISH IJARI - 201046005" userId="S::abhish.ijari@learner.manipal.edu::1643f946-cc20-4521-b858-8737b2e06855" providerId="AD" clId="Web-{37F287E7-00FE-EA31-226A-D09590E1697A}" dt="2021-05-24T05:42:12.654" v="2"/>
          <pc:sldLayoutMkLst>
            <pc:docMk/>
            <pc:sldMasterMk cId="1669299787" sldId="2147483691"/>
            <pc:sldLayoutMk cId="2897578978" sldId="214748369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8610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768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9289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5452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1259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6143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281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7897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3114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67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7117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33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9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84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8/09/deep-learning-video-classification-python/" TargetMode="External"/><Relationship Id="rId2" Type="http://schemas.openxmlformats.org/officeDocument/2006/relationships/hyperlink" Target="https://www.intechopen.com/books/recent-trends-in-computational-intelligence/deep-learning-approach-to-key-frame-detection-in-human-action-video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3q9MM__h-M?feature=oe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chopen.com/books/recent-trends-in-computational-intelligence/deep-learning-approach-to-key-frame-detection-in-human-action-videos#E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 descr="Abstract background of data">
            <a:extLst>
              <a:ext uri="{FF2B5EF4-FFF2-40B4-BE49-F238E27FC236}">
                <a16:creationId xmlns:a16="http://schemas.microsoft.com/office/drawing/2014/main" id="{1AF68BBC-A136-426C-82E2-F5DD0B5AF2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6B5FB2-583F-4902-8D17-408DD139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98924"/>
            <a:ext cx="5541054" cy="221362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i="1" dirty="0"/>
              <a:t>Calculating the Screen time of An Actor in a Video using Deep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33C5D9-8DA7-4B41-82B5-9F5A8EB68E08}"/>
              </a:ext>
            </a:extLst>
          </p:cNvPr>
          <p:cNvSpPr txBox="1"/>
          <p:nvPr/>
        </p:nvSpPr>
        <p:spPr>
          <a:xfrm>
            <a:off x="626853" y="5630174"/>
            <a:ext cx="340455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Presented By :</a:t>
            </a:r>
          </a:p>
          <a:p>
            <a:r>
              <a:rPr lang="en-US"/>
              <a:t>Abhish Ijari</a:t>
            </a:r>
            <a:endParaRPr lang="en-US" dirty="0"/>
          </a:p>
          <a:p>
            <a:r>
              <a:rPr lang="en-US"/>
              <a:t>Rakshita Raghava Shetty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86C38-A8BF-4008-AEFD-CEF1C7F0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70518-7C88-45B1-9667-66B3AF10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3" name="Rectangle 13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FA505F40-D149-43ED-AF99-35E23BCA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7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BA002-4260-4E63-BEBC-100D76C09ABC}"/>
              </a:ext>
            </a:extLst>
          </p:cNvPr>
          <p:cNvSpPr txBox="1"/>
          <p:nvPr/>
        </p:nvSpPr>
        <p:spPr>
          <a:xfrm>
            <a:off x="838199" y="3563422"/>
            <a:ext cx="7268147" cy="17543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i="1">
                <a:latin typeface="+mj-lt"/>
                <a:ea typeface="+mj-ea"/>
                <a:cs typeface="+mj-cs"/>
              </a:rPr>
              <a:t>Key frame extraction using a convolution neural network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i="1"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 descr="A picture containing text, music, dining table&#10;&#10;Description automatically generated">
            <a:extLst>
              <a:ext uri="{FF2B5EF4-FFF2-40B4-BE49-F238E27FC236}">
                <a16:creationId xmlns:a16="http://schemas.microsoft.com/office/drawing/2014/main" id="{23747C63-66B1-41C9-A4EC-F6898F6A6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928" y="586241"/>
            <a:ext cx="6440697" cy="237760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B3309-20D9-4703-9A2B-1D29369B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58FF6-3F37-43DA-BD94-E3068DD8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67CB-F00C-41D2-A5AB-56766AFB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CCC5A-5F4E-4251-8F32-C5637C81C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1. Illumination challenges - </a:t>
            </a:r>
            <a:r>
              <a:rPr lang="en-US" sz="2000" dirty="0">
                <a:ea typeface="+mn-lt"/>
                <a:cs typeface="+mn-lt"/>
              </a:rPr>
              <a:t>Sudden changes in lighting may lead to false positive object detection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2. Changes in the appearance of moving objects - </a:t>
            </a:r>
            <a:r>
              <a:rPr lang="en-US" sz="2000" dirty="0">
                <a:ea typeface="+mn-lt"/>
                <a:cs typeface="+mn-lt"/>
              </a:rPr>
              <a:t>All objects are three-dimensional in real life, and they may change their appearance when in motion</a:t>
            </a:r>
            <a:endParaRPr lang="en-US"/>
          </a:p>
          <a:p>
            <a:endParaRPr lang="en-US" dirty="0"/>
          </a:p>
        </p:txBody>
      </p:sp>
      <p:pic>
        <p:nvPicPr>
          <p:cNvPr id="4" name="Picture 4" descr="A picture containing person, window&#10;&#10;Description automatically generated">
            <a:extLst>
              <a:ext uri="{FF2B5EF4-FFF2-40B4-BE49-F238E27FC236}">
                <a16:creationId xmlns:a16="http://schemas.microsoft.com/office/drawing/2014/main" id="{1C3C03CF-1284-471C-861E-88408BF03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79" y="2578920"/>
            <a:ext cx="5316747" cy="1685783"/>
          </a:xfrm>
          <a:prstGeom prst="rect">
            <a:avLst/>
          </a:prstGeom>
        </p:spPr>
      </p:pic>
      <p:pic>
        <p:nvPicPr>
          <p:cNvPr id="5" name="Picture 5" descr="A picture containing mountain, person, sky, outdoor&#10;&#10;Description automatically generated">
            <a:extLst>
              <a:ext uri="{FF2B5EF4-FFF2-40B4-BE49-F238E27FC236}">
                <a16:creationId xmlns:a16="http://schemas.microsoft.com/office/drawing/2014/main" id="{3FB3747D-2F5C-46E6-8C43-82B601ADC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83" y="5066203"/>
            <a:ext cx="5403010" cy="172891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39F5E-7D36-4CDB-8481-1A8E830A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D551C-65EA-482E-9378-B2B14A5A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3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43E7DC-5101-4E7C-ADB5-596311F53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44801E-D426-4372-9129-ED47EE43C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1B8BCA7A-6464-4C53-A572-89B2B3C2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976177 w 12192000"/>
              <a:gd name="connsiteY3" fmla="*/ 6858000 h 6858000"/>
              <a:gd name="connsiteX4" fmla="*/ 10997120 w 12192000"/>
              <a:gd name="connsiteY4" fmla="*/ 6851980 h 6858000"/>
              <a:gd name="connsiteX5" fmla="*/ 12094512 w 12192000"/>
              <a:gd name="connsiteY5" fmla="*/ 6315404 h 6858000"/>
              <a:gd name="connsiteX6" fmla="*/ 12191999 w 12192000"/>
              <a:gd name="connsiteY6" fmla="*/ 6239611 h 6858000"/>
              <a:gd name="connsiteX7" fmla="*/ 12191999 w 12192000"/>
              <a:gd name="connsiteY7" fmla="*/ 1104399 h 6858000"/>
              <a:gd name="connsiteX8" fmla="*/ 11979198 w 12192000"/>
              <a:gd name="connsiteY8" fmla="*/ 1051011 h 6858000"/>
              <a:gd name="connsiteX9" fmla="*/ 11742378 w 12192000"/>
              <a:gd name="connsiteY9" fmla="*/ 986227 h 6858000"/>
              <a:gd name="connsiteX10" fmla="*/ 12063968 w 12192000"/>
              <a:gd name="connsiteY10" fmla="*/ 729780 h 6858000"/>
              <a:gd name="connsiteX11" fmla="*/ 11572835 w 12192000"/>
              <a:gd name="connsiteY11" fmla="*/ 670151 h 6858000"/>
              <a:gd name="connsiteX12" fmla="*/ 11524844 w 12192000"/>
              <a:gd name="connsiteY12" fmla="*/ 671946 h 6858000"/>
              <a:gd name="connsiteX13" fmla="*/ 10560518 w 12192000"/>
              <a:gd name="connsiteY13" fmla="*/ 632492 h 6858000"/>
              <a:gd name="connsiteX14" fmla="*/ 9178169 w 12192000"/>
              <a:gd name="connsiteY14" fmla="*/ 501577 h 6858000"/>
              <a:gd name="connsiteX15" fmla="*/ 8033984 w 12192000"/>
              <a:gd name="connsiteY15" fmla="*/ 423121 h 6858000"/>
              <a:gd name="connsiteX16" fmla="*/ 6815795 w 12192000"/>
              <a:gd name="connsiteY16" fmla="*/ 270688 h 6858000"/>
              <a:gd name="connsiteX17" fmla="*/ 6757489 w 12192000"/>
              <a:gd name="connsiteY17" fmla="*/ 260880 h 6858000"/>
              <a:gd name="connsiteX18" fmla="*/ 6703217 w 12192000"/>
              <a:gd name="connsiteY18" fmla="*/ 290416 h 6858000"/>
              <a:gd name="connsiteX19" fmla="*/ 7005521 w 12192000"/>
              <a:gd name="connsiteY19" fmla="*/ 401154 h 6858000"/>
              <a:gd name="connsiteX20" fmla="*/ 6532779 w 12192000"/>
              <a:gd name="connsiteY20" fmla="*/ 342871 h 6858000"/>
              <a:gd name="connsiteX21" fmla="*/ 6524704 w 12192000"/>
              <a:gd name="connsiteY21" fmla="*/ 380529 h 6858000"/>
              <a:gd name="connsiteX22" fmla="*/ 7061587 w 12192000"/>
              <a:gd name="connsiteY22" fmla="*/ 523098 h 6858000"/>
              <a:gd name="connsiteX23" fmla="*/ 7013594 w 12192000"/>
              <a:gd name="connsiteY23" fmla="*/ 545070 h 6858000"/>
              <a:gd name="connsiteX24" fmla="*/ 6728335 w 12192000"/>
              <a:gd name="connsiteY24" fmla="*/ 489924 h 6858000"/>
              <a:gd name="connsiteX25" fmla="*/ 6670923 w 12192000"/>
              <a:gd name="connsiteY25" fmla="*/ 504270 h 6858000"/>
              <a:gd name="connsiteX26" fmla="*/ 6699180 w 12192000"/>
              <a:gd name="connsiteY26" fmla="*/ 571069 h 6858000"/>
              <a:gd name="connsiteX27" fmla="*/ 6822972 w 12192000"/>
              <a:gd name="connsiteY27" fmla="*/ 597073 h 6858000"/>
              <a:gd name="connsiteX28" fmla="*/ 7015839 w 12192000"/>
              <a:gd name="connsiteY28" fmla="*/ 753992 h 6858000"/>
              <a:gd name="connsiteX29" fmla="*/ 6723848 w 12192000"/>
              <a:gd name="connsiteY29" fmla="*/ 735160 h 6858000"/>
              <a:gd name="connsiteX30" fmla="*/ 6672268 w 12192000"/>
              <a:gd name="connsiteY30" fmla="*/ 773268 h 6858000"/>
              <a:gd name="connsiteX31" fmla="*/ 6652532 w 12192000"/>
              <a:gd name="connsiteY31" fmla="*/ 822585 h 6858000"/>
              <a:gd name="connsiteX32" fmla="*/ 6539505 w 12192000"/>
              <a:gd name="connsiteY32" fmla="*/ 863382 h 6858000"/>
              <a:gd name="connsiteX33" fmla="*/ 6717122 w 12192000"/>
              <a:gd name="connsiteY33" fmla="*/ 909114 h 6858000"/>
              <a:gd name="connsiteX34" fmla="*/ 6527397 w 12192000"/>
              <a:gd name="connsiteY34" fmla="*/ 909114 h 6858000"/>
              <a:gd name="connsiteX35" fmla="*/ 6309411 w 12192000"/>
              <a:gd name="connsiteY35" fmla="*/ 877731 h 6858000"/>
              <a:gd name="connsiteX36" fmla="*/ 6077077 w 12192000"/>
              <a:gd name="connsiteY36" fmla="*/ 887593 h 6858000"/>
              <a:gd name="connsiteX37" fmla="*/ 6076642 w 12192000"/>
              <a:gd name="connsiteY37" fmla="*/ 887537 h 6858000"/>
              <a:gd name="connsiteX38" fmla="*/ 6032390 w 12192000"/>
              <a:gd name="connsiteY38" fmla="*/ 898600 h 6858000"/>
              <a:gd name="connsiteX39" fmla="*/ 6008536 w 12192000"/>
              <a:gd name="connsiteY39" fmla="*/ 914503 h 6858000"/>
              <a:gd name="connsiteX40" fmla="*/ 5944926 w 12192000"/>
              <a:gd name="connsiteY40" fmla="*/ 922454 h 6858000"/>
              <a:gd name="connsiteX41" fmla="*/ 5929023 w 12192000"/>
              <a:gd name="connsiteY41" fmla="*/ 954259 h 6858000"/>
              <a:gd name="connsiteX42" fmla="*/ 5938641 w 12192000"/>
              <a:gd name="connsiteY42" fmla="*/ 983356 h 6858000"/>
              <a:gd name="connsiteX43" fmla="*/ 5941380 w 12192000"/>
              <a:gd name="connsiteY43" fmla="*/ 994243 h 6858000"/>
              <a:gd name="connsiteX44" fmla="*/ 6022639 w 12192000"/>
              <a:gd name="connsiteY44" fmla="*/ 1012399 h 6858000"/>
              <a:gd name="connsiteX45" fmla="*/ 6620687 w 12192000"/>
              <a:gd name="connsiteY45" fmla="*/ 1222947 h 6858000"/>
              <a:gd name="connsiteX46" fmla="*/ 6557895 w 12192000"/>
              <a:gd name="connsiteY46" fmla="*/ 1308577 h 6858000"/>
              <a:gd name="connsiteX47" fmla="*/ 6815348 w 12192000"/>
              <a:gd name="connsiteY47" fmla="*/ 1401831 h 6858000"/>
              <a:gd name="connsiteX48" fmla="*/ 6878591 w 12192000"/>
              <a:gd name="connsiteY48" fmla="*/ 1494187 h 6858000"/>
              <a:gd name="connsiteX49" fmla="*/ 6799202 w 12192000"/>
              <a:gd name="connsiteY49" fmla="*/ 1486118 h 6858000"/>
              <a:gd name="connsiteX50" fmla="*/ 6731027 w 12192000"/>
              <a:gd name="connsiteY50" fmla="*/ 1503602 h 6858000"/>
              <a:gd name="connsiteX51" fmla="*/ 6759282 w 12192000"/>
              <a:gd name="connsiteY51" fmla="*/ 1621067 h 6858000"/>
              <a:gd name="connsiteX52" fmla="*/ 7123035 w 12192000"/>
              <a:gd name="connsiteY52" fmla="*/ 1772603 h 6858000"/>
              <a:gd name="connsiteX53" fmla="*/ 7155777 w 12192000"/>
              <a:gd name="connsiteY53" fmla="*/ 1821919 h 6858000"/>
              <a:gd name="connsiteX54" fmla="*/ 7112270 w 12192000"/>
              <a:gd name="connsiteY54" fmla="*/ 1856890 h 6858000"/>
              <a:gd name="connsiteX55" fmla="*/ 6994755 w 12192000"/>
              <a:gd name="connsiteY55" fmla="*/ 1874821 h 6858000"/>
              <a:gd name="connsiteX56" fmla="*/ 7159364 w 12192000"/>
              <a:gd name="connsiteY56" fmla="*/ 2042948 h 6858000"/>
              <a:gd name="connsiteX57" fmla="*/ 7219467 w 12192000"/>
              <a:gd name="connsiteY57" fmla="*/ 2089573 h 6858000"/>
              <a:gd name="connsiteX58" fmla="*/ 7322179 w 12192000"/>
              <a:gd name="connsiteY58" fmla="*/ 2161756 h 6858000"/>
              <a:gd name="connsiteX59" fmla="*/ 7323974 w 12192000"/>
              <a:gd name="connsiteY59" fmla="*/ 2183724 h 6858000"/>
              <a:gd name="connsiteX60" fmla="*/ 7184034 w 12192000"/>
              <a:gd name="connsiteY60" fmla="*/ 2261285 h 6858000"/>
              <a:gd name="connsiteX61" fmla="*/ 6931516 w 12192000"/>
              <a:gd name="connsiteY61" fmla="*/ 2240212 h 6858000"/>
              <a:gd name="connsiteX62" fmla="*/ 7304686 w 12192000"/>
              <a:gd name="connsiteY62" fmla="*/ 2355883 h 6858000"/>
              <a:gd name="connsiteX63" fmla="*/ 6096813 w 12192000"/>
              <a:gd name="connsiteY63" fmla="*/ 2080160 h 6858000"/>
              <a:gd name="connsiteX64" fmla="*/ 6173959 w 12192000"/>
              <a:gd name="connsiteY64" fmla="*/ 2152340 h 6858000"/>
              <a:gd name="connsiteX65" fmla="*/ 6596469 w 12192000"/>
              <a:gd name="connsiteY65" fmla="*/ 2342432 h 6858000"/>
              <a:gd name="connsiteX66" fmla="*/ 6716224 w 12192000"/>
              <a:gd name="connsiteY66" fmla="*/ 2461690 h 6858000"/>
              <a:gd name="connsiteX67" fmla="*/ 6841810 w 12192000"/>
              <a:gd name="connsiteY67" fmla="*/ 2527594 h 6858000"/>
              <a:gd name="connsiteX68" fmla="*/ 7018080 w 12192000"/>
              <a:gd name="connsiteY68" fmla="*/ 2526249 h 6858000"/>
              <a:gd name="connsiteX69" fmla="*/ 7143217 w 12192000"/>
              <a:gd name="connsiteY69" fmla="*/ 2627573 h 6858000"/>
              <a:gd name="connsiteX70" fmla="*/ 7012697 w 12192000"/>
              <a:gd name="connsiteY70" fmla="*/ 2649094 h 6858000"/>
              <a:gd name="connsiteX71" fmla="*/ 6859752 w 12192000"/>
              <a:gd name="connsiteY71" fmla="*/ 2632505 h 6858000"/>
              <a:gd name="connsiteX72" fmla="*/ 6529636 w 12192000"/>
              <a:gd name="connsiteY72" fmla="*/ 2637883 h 6858000"/>
              <a:gd name="connsiteX73" fmla="*/ 6340360 w 12192000"/>
              <a:gd name="connsiteY73" fmla="*/ 2657610 h 6858000"/>
              <a:gd name="connsiteX74" fmla="*/ 5905294 w 12192000"/>
              <a:gd name="connsiteY74" fmla="*/ 2623984 h 6858000"/>
              <a:gd name="connsiteX75" fmla="*/ 5930860 w 12192000"/>
              <a:gd name="connsiteY75" fmla="*/ 2710066 h 6858000"/>
              <a:gd name="connsiteX76" fmla="*/ 5914710 w 12192000"/>
              <a:gd name="connsiteY76" fmla="*/ 2784935 h 6858000"/>
              <a:gd name="connsiteX77" fmla="*/ 5908433 w 12192000"/>
              <a:gd name="connsiteY77" fmla="*/ 2947683 h 6858000"/>
              <a:gd name="connsiteX78" fmla="*/ 5912470 w 12192000"/>
              <a:gd name="connsiteY78" fmla="*/ 2974134 h 6858000"/>
              <a:gd name="connsiteX79" fmla="*/ 5815141 w 12192000"/>
              <a:gd name="connsiteY79" fmla="*/ 2991171 h 6858000"/>
              <a:gd name="connsiteX80" fmla="*/ 6395082 w 12192000"/>
              <a:gd name="connsiteY80" fmla="*/ 3329661 h 6858000"/>
              <a:gd name="connsiteX81" fmla="*/ 6007557 w 12192000"/>
              <a:gd name="connsiteY81" fmla="*/ 3243581 h 6858000"/>
              <a:gd name="connsiteX82" fmla="*/ 5955079 w 12192000"/>
              <a:gd name="connsiteY82" fmla="*/ 3385704 h 6858000"/>
              <a:gd name="connsiteX83" fmla="*/ 6137180 w 12192000"/>
              <a:gd name="connsiteY83" fmla="*/ 3512133 h 6858000"/>
              <a:gd name="connsiteX84" fmla="*/ 6204457 w 12192000"/>
              <a:gd name="connsiteY84" fmla="*/ 3762302 h 6858000"/>
              <a:gd name="connsiteX85" fmla="*/ 6171716 w 12192000"/>
              <a:gd name="connsiteY85" fmla="*/ 3990952 h 6858000"/>
              <a:gd name="connsiteX86" fmla="*/ 6093674 w 12192000"/>
              <a:gd name="connsiteY86" fmla="*/ 4063580 h 6858000"/>
              <a:gd name="connsiteX87" fmla="*/ 5980645 w 12192000"/>
              <a:gd name="connsiteY87" fmla="*/ 4194045 h 6858000"/>
              <a:gd name="connsiteX88" fmla="*/ 5910676 w 12192000"/>
              <a:gd name="connsiteY88" fmla="*/ 4274743 h 6858000"/>
              <a:gd name="connsiteX89" fmla="*/ 5667577 w 12192000"/>
              <a:gd name="connsiteY89" fmla="*/ 4243362 h 6858000"/>
              <a:gd name="connsiteX90" fmla="*/ 5991859 w 12192000"/>
              <a:gd name="connsiteY90" fmla="*/ 4448252 h 6858000"/>
              <a:gd name="connsiteX91" fmla="*/ 5729024 w 12192000"/>
              <a:gd name="connsiteY91" fmla="*/ 4422695 h 6858000"/>
              <a:gd name="connsiteX92" fmla="*/ 5643357 w 12192000"/>
              <a:gd name="connsiteY92" fmla="*/ 4437041 h 6858000"/>
              <a:gd name="connsiteX93" fmla="*/ 5692243 w 12192000"/>
              <a:gd name="connsiteY93" fmla="*/ 4503395 h 6858000"/>
              <a:gd name="connsiteX94" fmla="*/ 5885111 w 12192000"/>
              <a:gd name="connsiteY94" fmla="*/ 4615926 h 6858000"/>
              <a:gd name="connsiteX95" fmla="*/ 6282503 w 12192000"/>
              <a:gd name="connsiteY95" fmla="*/ 4920793 h 6858000"/>
              <a:gd name="connsiteX96" fmla="*/ 5897668 w 12192000"/>
              <a:gd name="connsiteY96" fmla="*/ 4780915 h 6858000"/>
              <a:gd name="connsiteX97" fmla="*/ 6303132 w 12192000"/>
              <a:gd name="connsiteY97" fmla="*/ 5094297 h 6858000"/>
              <a:gd name="connsiteX98" fmla="*/ 6393287 w 12192000"/>
              <a:gd name="connsiteY98" fmla="*/ 5198310 h 6858000"/>
              <a:gd name="connsiteX99" fmla="*/ 6575386 w 12192000"/>
              <a:gd name="connsiteY99" fmla="*/ 5456548 h 6858000"/>
              <a:gd name="connsiteX100" fmla="*/ 6566415 w 12192000"/>
              <a:gd name="connsiteY100" fmla="*/ 5485690 h 6858000"/>
              <a:gd name="connsiteX101" fmla="*/ 6356059 w 12192000"/>
              <a:gd name="connsiteY101" fmla="*/ 5443995 h 6858000"/>
              <a:gd name="connsiteX102" fmla="*/ 6628762 w 12192000"/>
              <a:gd name="connsiteY102" fmla="*/ 5660990 h 6858000"/>
              <a:gd name="connsiteX103" fmla="*/ 6910436 w 12192000"/>
              <a:gd name="connsiteY103" fmla="*/ 5827767 h 6858000"/>
              <a:gd name="connsiteX104" fmla="*/ 6710393 w 12192000"/>
              <a:gd name="connsiteY104" fmla="*/ 5802214 h 6858000"/>
              <a:gd name="connsiteX105" fmla="*/ 6435448 w 12192000"/>
              <a:gd name="connsiteY105" fmla="*/ 5706719 h 6858000"/>
              <a:gd name="connsiteX106" fmla="*/ 6339913 w 12192000"/>
              <a:gd name="connsiteY106" fmla="*/ 5742586 h 6858000"/>
              <a:gd name="connsiteX107" fmla="*/ 6600503 w 12192000"/>
              <a:gd name="connsiteY107" fmla="*/ 5900398 h 6858000"/>
              <a:gd name="connsiteX108" fmla="*/ 6749863 w 12192000"/>
              <a:gd name="connsiteY108" fmla="*/ 5973478 h 6858000"/>
              <a:gd name="connsiteX109" fmla="*/ 6809515 w 12192000"/>
              <a:gd name="connsiteY109" fmla="*/ 6029519 h 6858000"/>
              <a:gd name="connsiteX110" fmla="*/ 6979954 w 12192000"/>
              <a:gd name="connsiteY110" fmla="*/ 6229474 h 6858000"/>
              <a:gd name="connsiteX111" fmla="*/ 7480509 w 12192000"/>
              <a:gd name="connsiteY111" fmla="*/ 6447812 h 6858000"/>
              <a:gd name="connsiteX112" fmla="*/ 7948764 w 12192000"/>
              <a:gd name="connsiteY112" fmla="*/ 6719056 h 6858000"/>
              <a:gd name="connsiteX113" fmla="*/ 8221244 w 12192000"/>
              <a:gd name="connsiteY113" fmla="*/ 6848868 h 6858000"/>
              <a:gd name="connsiteX114" fmla="*/ 8242921 w 12192000"/>
              <a:gd name="connsiteY114" fmla="*/ 6858000 h 6858000"/>
              <a:gd name="connsiteX115" fmla="*/ 0 w 12192000"/>
              <a:gd name="connsiteY1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976177" y="6858000"/>
                </a:lnTo>
                <a:lnTo>
                  <a:pt x="10997120" y="6851980"/>
                </a:lnTo>
                <a:cubicBezTo>
                  <a:pt x="11372760" y="6734361"/>
                  <a:pt x="11757137" y="6563389"/>
                  <a:pt x="12094512" y="6315404"/>
                </a:cubicBezTo>
                <a:lnTo>
                  <a:pt x="12191999" y="6239611"/>
                </a:lnTo>
                <a:lnTo>
                  <a:pt x="12191999" y="1104399"/>
                </a:lnTo>
                <a:lnTo>
                  <a:pt x="11979198" y="1051011"/>
                </a:lnTo>
                <a:cubicBezTo>
                  <a:pt x="11902836" y="1030275"/>
                  <a:pt x="11824681" y="1008195"/>
                  <a:pt x="11742378" y="986227"/>
                </a:cubicBezTo>
                <a:cubicBezTo>
                  <a:pt x="11843295" y="875936"/>
                  <a:pt x="12022257" y="888939"/>
                  <a:pt x="12063968" y="729780"/>
                </a:cubicBezTo>
                <a:cubicBezTo>
                  <a:pt x="11901155" y="688534"/>
                  <a:pt x="11729822" y="735611"/>
                  <a:pt x="11572835" y="670151"/>
                </a:cubicBezTo>
                <a:cubicBezTo>
                  <a:pt x="11559381" y="664325"/>
                  <a:pt x="11540990" y="670151"/>
                  <a:pt x="11524844" y="671946"/>
                </a:cubicBezTo>
                <a:cubicBezTo>
                  <a:pt x="11201459" y="706916"/>
                  <a:pt x="10879418" y="676432"/>
                  <a:pt x="10560518" y="632492"/>
                </a:cubicBezTo>
                <a:cubicBezTo>
                  <a:pt x="10101230" y="569728"/>
                  <a:pt x="9640146" y="529825"/>
                  <a:pt x="9178169" y="501577"/>
                </a:cubicBezTo>
                <a:cubicBezTo>
                  <a:pt x="8796475" y="478266"/>
                  <a:pt x="8413886" y="467955"/>
                  <a:pt x="8033984" y="423121"/>
                </a:cubicBezTo>
                <a:cubicBezTo>
                  <a:pt x="7627624" y="375150"/>
                  <a:pt x="7221712" y="320901"/>
                  <a:pt x="6815795" y="270688"/>
                </a:cubicBezTo>
                <a:cubicBezTo>
                  <a:pt x="6797407" y="268446"/>
                  <a:pt x="6777110" y="261384"/>
                  <a:pt x="6757489" y="260880"/>
                </a:cubicBezTo>
                <a:cubicBezTo>
                  <a:pt x="6737867" y="260376"/>
                  <a:pt x="6718916" y="266430"/>
                  <a:pt x="6703217" y="290416"/>
                </a:cubicBezTo>
                <a:cubicBezTo>
                  <a:pt x="6786642" y="353629"/>
                  <a:pt x="6892941" y="329867"/>
                  <a:pt x="7005521" y="401154"/>
                </a:cubicBezTo>
                <a:cubicBezTo>
                  <a:pt x="6822525" y="378735"/>
                  <a:pt x="6677649" y="360801"/>
                  <a:pt x="6532779" y="342871"/>
                </a:cubicBezTo>
                <a:cubicBezTo>
                  <a:pt x="6530087" y="355424"/>
                  <a:pt x="6527397" y="367976"/>
                  <a:pt x="6524704" y="380529"/>
                </a:cubicBezTo>
                <a:cubicBezTo>
                  <a:pt x="6709945" y="406980"/>
                  <a:pt x="6881280" y="475126"/>
                  <a:pt x="7061587" y="523098"/>
                </a:cubicBezTo>
                <a:cubicBezTo>
                  <a:pt x="7044990" y="552691"/>
                  <a:pt x="7028398" y="546862"/>
                  <a:pt x="7013594" y="545070"/>
                </a:cubicBezTo>
                <a:cubicBezTo>
                  <a:pt x="6917162" y="533412"/>
                  <a:pt x="6820730" y="521755"/>
                  <a:pt x="6728335" y="489924"/>
                </a:cubicBezTo>
                <a:cubicBezTo>
                  <a:pt x="6707702" y="482748"/>
                  <a:pt x="6682583" y="482748"/>
                  <a:pt x="6670923" y="504270"/>
                </a:cubicBezTo>
                <a:cubicBezTo>
                  <a:pt x="6654326" y="534757"/>
                  <a:pt x="6678097" y="554484"/>
                  <a:pt x="6699180" y="571069"/>
                </a:cubicBezTo>
                <a:cubicBezTo>
                  <a:pt x="6735959" y="599764"/>
                  <a:pt x="6780362" y="591695"/>
                  <a:pt x="6822972" y="597073"/>
                </a:cubicBezTo>
                <a:cubicBezTo>
                  <a:pt x="6936448" y="610972"/>
                  <a:pt x="6990720" y="654460"/>
                  <a:pt x="7015839" y="753992"/>
                </a:cubicBezTo>
                <a:cubicBezTo>
                  <a:pt x="6916264" y="713640"/>
                  <a:pt x="6820280" y="763407"/>
                  <a:pt x="6723848" y="735160"/>
                </a:cubicBezTo>
                <a:cubicBezTo>
                  <a:pt x="6698731" y="727988"/>
                  <a:pt x="6658813" y="738747"/>
                  <a:pt x="6672268" y="773268"/>
                </a:cubicBezTo>
                <a:cubicBezTo>
                  <a:pt x="6684828" y="805550"/>
                  <a:pt x="6726540" y="828861"/>
                  <a:pt x="6652532" y="822585"/>
                </a:cubicBezTo>
                <a:cubicBezTo>
                  <a:pt x="6599609" y="818101"/>
                  <a:pt x="6495999" y="854418"/>
                  <a:pt x="6539505" y="863382"/>
                </a:cubicBezTo>
                <a:cubicBezTo>
                  <a:pt x="6594225" y="874593"/>
                  <a:pt x="6647600" y="890733"/>
                  <a:pt x="6717122" y="909114"/>
                </a:cubicBezTo>
                <a:cubicBezTo>
                  <a:pt x="6640423" y="939151"/>
                  <a:pt x="6585254" y="932874"/>
                  <a:pt x="6527397" y="909114"/>
                </a:cubicBezTo>
                <a:cubicBezTo>
                  <a:pt x="6457427" y="880419"/>
                  <a:pt x="6366375" y="845451"/>
                  <a:pt x="6309411" y="877731"/>
                </a:cubicBezTo>
                <a:cubicBezTo>
                  <a:pt x="6224192" y="926151"/>
                  <a:pt x="6153325" y="895663"/>
                  <a:pt x="6077077" y="887593"/>
                </a:cubicBezTo>
                <a:lnTo>
                  <a:pt x="6076642" y="887537"/>
                </a:lnTo>
                <a:lnTo>
                  <a:pt x="6032390" y="898600"/>
                </a:lnTo>
                <a:cubicBezTo>
                  <a:pt x="6023409" y="901866"/>
                  <a:pt x="6017756" y="911989"/>
                  <a:pt x="6008536" y="914503"/>
                </a:cubicBezTo>
                <a:cubicBezTo>
                  <a:pt x="5987921" y="920125"/>
                  <a:pt x="5964038" y="912898"/>
                  <a:pt x="5944926" y="922454"/>
                </a:cubicBezTo>
                <a:cubicBezTo>
                  <a:pt x="5934324" y="927755"/>
                  <a:pt x="5934324" y="943657"/>
                  <a:pt x="5929023" y="954259"/>
                </a:cubicBezTo>
                <a:cubicBezTo>
                  <a:pt x="5933305" y="967105"/>
                  <a:pt x="5936344" y="975942"/>
                  <a:pt x="5938641" y="983356"/>
                </a:cubicBezTo>
                <a:lnTo>
                  <a:pt x="5941380" y="994243"/>
                </a:lnTo>
                <a:lnTo>
                  <a:pt x="6022639" y="1012399"/>
                </a:lnTo>
                <a:cubicBezTo>
                  <a:pt x="6231931" y="1059643"/>
                  <a:pt x="6435672" y="1112210"/>
                  <a:pt x="6620687" y="1222947"/>
                </a:cubicBezTo>
                <a:cubicBezTo>
                  <a:pt x="6604990" y="1244018"/>
                  <a:pt x="6525153" y="1304094"/>
                  <a:pt x="6557895" y="1308577"/>
                </a:cubicBezTo>
                <a:cubicBezTo>
                  <a:pt x="6649842" y="1321581"/>
                  <a:pt x="6731472" y="1365517"/>
                  <a:pt x="6815348" y="1401831"/>
                </a:cubicBezTo>
                <a:cubicBezTo>
                  <a:pt x="6851679" y="1417523"/>
                  <a:pt x="6895633" y="1438147"/>
                  <a:pt x="6878591" y="1494187"/>
                </a:cubicBezTo>
                <a:cubicBezTo>
                  <a:pt x="6847640" y="1509878"/>
                  <a:pt x="6824766" y="1487911"/>
                  <a:pt x="6799202" y="1486118"/>
                </a:cubicBezTo>
                <a:cubicBezTo>
                  <a:pt x="6773186" y="1484326"/>
                  <a:pt x="6714877" y="1495981"/>
                  <a:pt x="6731027" y="1503602"/>
                </a:cubicBezTo>
                <a:cubicBezTo>
                  <a:pt x="6804583" y="1538124"/>
                  <a:pt x="6672268" y="1621067"/>
                  <a:pt x="6759282" y="1621067"/>
                </a:cubicBezTo>
                <a:cubicBezTo>
                  <a:pt x="6905053" y="1621514"/>
                  <a:pt x="6982647" y="1768566"/>
                  <a:pt x="7123035" y="1772603"/>
                </a:cubicBezTo>
                <a:cubicBezTo>
                  <a:pt x="7145459" y="1773049"/>
                  <a:pt x="7156224" y="1799053"/>
                  <a:pt x="7155777" y="1821919"/>
                </a:cubicBezTo>
                <a:cubicBezTo>
                  <a:pt x="7155777" y="1849268"/>
                  <a:pt x="7135144" y="1854199"/>
                  <a:pt x="7112270" y="1856890"/>
                </a:cubicBezTo>
                <a:cubicBezTo>
                  <a:pt x="7077284" y="1860923"/>
                  <a:pt x="7040954" y="1821919"/>
                  <a:pt x="6994755" y="1874821"/>
                </a:cubicBezTo>
                <a:cubicBezTo>
                  <a:pt x="7077735" y="1905755"/>
                  <a:pt x="7160709" y="1936693"/>
                  <a:pt x="7159364" y="2042948"/>
                </a:cubicBezTo>
                <a:cubicBezTo>
                  <a:pt x="7158916" y="2071638"/>
                  <a:pt x="7193452" y="2082399"/>
                  <a:pt x="7219467" y="2089573"/>
                </a:cubicBezTo>
                <a:cubicBezTo>
                  <a:pt x="7262526" y="2101231"/>
                  <a:pt x="7298853" y="2121854"/>
                  <a:pt x="7322179" y="2161756"/>
                </a:cubicBezTo>
                <a:cubicBezTo>
                  <a:pt x="7321730" y="2169378"/>
                  <a:pt x="7321281" y="2177446"/>
                  <a:pt x="7323974" y="2183724"/>
                </a:cubicBezTo>
                <a:cubicBezTo>
                  <a:pt x="7316349" y="2280115"/>
                  <a:pt x="7253555" y="2277424"/>
                  <a:pt x="7184034" y="2261285"/>
                </a:cubicBezTo>
                <a:cubicBezTo>
                  <a:pt x="7101058" y="2241558"/>
                  <a:pt x="7018978" y="2205691"/>
                  <a:pt x="6931516" y="2240212"/>
                </a:cubicBezTo>
                <a:cubicBezTo>
                  <a:pt x="7054861" y="2286391"/>
                  <a:pt x="7188967" y="2289976"/>
                  <a:pt x="7304686" y="2355883"/>
                </a:cubicBezTo>
                <a:cubicBezTo>
                  <a:pt x="6881280" y="2367989"/>
                  <a:pt x="6507211" y="2159959"/>
                  <a:pt x="6096813" y="2080160"/>
                </a:cubicBezTo>
                <a:cubicBezTo>
                  <a:pt x="6110718" y="2133508"/>
                  <a:pt x="6143907" y="2144268"/>
                  <a:pt x="6173959" y="2152340"/>
                </a:cubicBezTo>
                <a:cubicBezTo>
                  <a:pt x="6325561" y="2192691"/>
                  <a:pt x="6458320" y="2272943"/>
                  <a:pt x="6596469" y="2342432"/>
                </a:cubicBezTo>
                <a:cubicBezTo>
                  <a:pt x="6653429" y="2371125"/>
                  <a:pt x="6694695" y="2399820"/>
                  <a:pt x="6716224" y="2461690"/>
                </a:cubicBezTo>
                <a:cubicBezTo>
                  <a:pt x="6735511" y="2517732"/>
                  <a:pt x="6772739" y="2543736"/>
                  <a:pt x="6841810" y="2527594"/>
                </a:cubicBezTo>
                <a:cubicBezTo>
                  <a:pt x="6897875" y="2514144"/>
                  <a:pt x="6959322" y="2521317"/>
                  <a:pt x="7018080" y="2526249"/>
                </a:cubicBezTo>
                <a:cubicBezTo>
                  <a:pt x="7085808" y="2531629"/>
                  <a:pt x="7161607" y="2594845"/>
                  <a:pt x="7143217" y="2627573"/>
                </a:cubicBezTo>
                <a:cubicBezTo>
                  <a:pt x="7111823" y="2683166"/>
                  <a:pt x="7059345" y="2655370"/>
                  <a:pt x="7012697" y="2649094"/>
                </a:cubicBezTo>
                <a:cubicBezTo>
                  <a:pt x="6959771" y="2641473"/>
                  <a:pt x="6861547" y="2625779"/>
                  <a:pt x="6859752" y="2632505"/>
                </a:cubicBezTo>
                <a:cubicBezTo>
                  <a:pt x="6825212" y="2771936"/>
                  <a:pt x="6582114" y="2650439"/>
                  <a:pt x="6529636" y="2637883"/>
                </a:cubicBezTo>
                <a:cubicBezTo>
                  <a:pt x="6464154" y="2622192"/>
                  <a:pt x="6402705" y="2650887"/>
                  <a:pt x="6340360" y="2657610"/>
                </a:cubicBezTo>
                <a:cubicBezTo>
                  <a:pt x="6284743" y="2663887"/>
                  <a:pt x="5970330" y="2683166"/>
                  <a:pt x="5905294" y="2623984"/>
                </a:cubicBezTo>
                <a:cubicBezTo>
                  <a:pt x="5896322" y="2670163"/>
                  <a:pt x="5915159" y="2688993"/>
                  <a:pt x="5930860" y="2710066"/>
                </a:cubicBezTo>
                <a:cubicBezTo>
                  <a:pt x="5952838" y="2740102"/>
                  <a:pt x="5956426" y="2761175"/>
                  <a:pt x="5914710" y="2784935"/>
                </a:cubicBezTo>
                <a:cubicBezTo>
                  <a:pt x="5795853" y="2853086"/>
                  <a:pt x="5797649" y="2855325"/>
                  <a:pt x="5908433" y="2947683"/>
                </a:cubicBezTo>
                <a:cubicBezTo>
                  <a:pt x="5913818" y="2951715"/>
                  <a:pt x="5911572" y="2965167"/>
                  <a:pt x="5912470" y="2974134"/>
                </a:cubicBezTo>
                <a:cubicBezTo>
                  <a:pt x="5883316" y="2988480"/>
                  <a:pt x="5849228" y="2952613"/>
                  <a:pt x="5815141" y="2991171"/>
                </a:cubicBezTo>
                <a:cubicBezTo>
                  <a:pt x="5963601" y="3160638"/>
                  <a:pt x="6190105" y="3202332"/>
                  <a:pt x="6395082" y="3329661"/>
                </a:cubicBezTo>
                <a:cubicBezTo>
                  <a:pt x="6229127" y="3371803"/>
                  <a:pt x="6129555" y="3224751"/>
                  <a:pt x="6007557" y="3243581"/>
                </a:cubicBezTo>
                <a:cubicBezTo>
                  <a:pt x="5946560" y="3289760"/>
                  <a:pt x="6127760" y="3363734"/>
                  <a:pt x="5955079" y="3385704"/>
                </a:cubicBezTo>
                <a:cubicBezTo>
                  <a:pt x="6029985" y="3426052"/>
                  <a:pt x="6085601" y="3465503"/>
                  <a:pt x="6137180" y="3512133"/>
                </a:cubicBezTo>
                <a:cubicBezTo>
                  <a:pt x="6229127" y="3595522"/>
                  <a:pt x="6247069" y="3650219"/>
                  <a:pt x="6204457" y="3762302"/>
                </a:cubicBezTo>
                <a:cubicBezTo>
                  <a:pt x="6176648" y="3835828"/>
                  <a:pt x="6135833" y="3903528"/>
                  <a:pt x="6171716" y="3990952"/>
                </a:cubicBezTo>
                <a:cubicBezTo>
                  <a:pt x="6196832" y="4051028"/>
                  <a:pt x="6186964" y="4090479"/>
                  <a:pt x="6093674" y="4063580"/>
                </a:cubicBezTo>
                <a:cubicBezTo>
                  <a:pt x="5993205" y="4034885"/>
                  <a:pt x="5955530" y="4088685"/>
                  <a:pt x="5980645" y="4194045"/>
                </a:cubicBezTo>
                <a:cubicBezTo>
                  <a:pt x="5996791" y="4261744"/>
                  <a:pt x="5979747" y="4282366"/>
                  <a:pt x="5910676" y="4274743"/>
                </a:cubicBezTo>
                <a:cubicBezTo>
                  <a:pt x="5834426" y="4266226"/>
                  <a:pt x="5761765" y="4221841"/>
                  <a:pt x="5667577" y="4243362"/>
                </a:cubicBezTo>
                <a:cubicBezTo>
                  <a:pt x="5742928" y="4366207"/>
                  <a:pt x="5903948" y="4331236"/>
                  <a:pt x="5991859" y="4448252"/>
                </a:cubicBezTo>
                <a:cubicBezTo>
                  <a:pt x="5886904" y="4448697"/>
                  <a:pt x="5806617" y="4448252"/>
                  <a:pt x="5729024" y="4422695"/>
                </a:cubicBezTo>
                <a:cubicBezTo>
                  <a:pt x="5696728" y="4412381"/>
                  <a:pt x="5661295" y="4401625"/>
                  <a:pt x="5643357" y="4437041"/>
                </a:cubicBezTo>
                <a:cubicBezTo>
                  <a:pt x="5622274" y="4479633"/>
                  <a:pt x="5665781" y="4495772"/>
                  <a:pt x="5692243" y="4503395"/>
                </a:cubicBezTo>
                <a:cubicBezTo>
                  <a:pt x="5766702" y="4524914"/>
                  <a:pt x="5823661" y="4576025"/>
                  <a:pt x="5885111" y="4615926"/>
                </a:cubicBezTo>
                <a:cubicBezTo>
                  <a:pt x="6020115" y="4703353"/>
                  <a:pt x="6168129" y="4776430"/>
                  <a:pt x="6282503" y="4920793"/>
                </a:cubicBezTo>
                <a:cubicBezTo>
                  <a:pt x="6138526" y="4884029"/>
                  <a:pt x="6031329" y="4798399"/>
                  <a:pt x="5897668" y="4780915"/>
                </a:cubicBezTo>
                <a:cubicBezTo>
                  <a:pt x="6013387" y="4912275"/>
                  <a:pt x="6162296" y="4998804"/>
                  <a:pt x="6303132" y="5094297"/>
                </a:cubicBezTo>
                <a:cubicBezTo>
                  <a:pt x="6343501" y="5121199"/>
                  <a:pt x="6384317" y="5139580"/>
                  <a:pt x="6393287" y="5198310"/>
                </a:cubicBezTo>
                <a:cubicBezTo>
                  <a:pt x="6410780" y="5312186"/>
                  <a:pt x="6463257" y="5406336"/>
                  <a:pt x="6575386" y="5456548"/>
                </a:cubicBezTo>
                <a:cubicBezTo>
                  <a:pt x="6576284" y="5457000"/>
                  <a:pt x="6570007" y="5474037"/>
                  <a:pt x="6566415" y="5485690"/>
                </a:cubicBezTo>
                <a:cubicBezTo>
                  <a:pt x="6497793" y="5489279"/>
                  <a:pt x="6443521" y="5422027"/>
                  <a:pt x="6356059" y="5443995"/>
                </a:cubicBezTo>
                <a:cubicBezTo>
                  <a:pt x="6439934" y="5535454"/>
                  <a:pt x="6509903" y="5617502"/>
                  <a:pt x="6628762" y="5660990"/>
                </a:cubicBezTo>
                <a:cubicBezTo>
                  <a:pt x="6723848" y="5695511"/>
                  <a:pt x="6841363" y="5715686"/>
                  <a:pt x="6910436" y="5827767"/>
                </a:cubicBezTo>
                <a:cubicBezTo>
                  <a:pt x="6830149" y="5849739"/>
                  <a:pt x="6770494" y="5821942"/>
                  <a:pt x="6710393" y="5802214"/>
                </a:cubicBezTo>
                <a:cubicBezTo>
                  <a:pt x="6618446" y="5771728"/>
                  <a:pt x="6527397" y="5737208"/>
                  <a:pt x="6435448" y="5706719"/>
                </a:cubicBezTo>
                <a:cubicBezTo>
                  <a:pt x="6400463" y="5695062"/>
                  <a:pt x="6362338" y="5686991"/>
                  <a:pt x="6339913" y="5742586"/>
                </a:cubicBezTo>
                <a:cubicBezTo>
                  <a:pt x="6456978" y="5754244"/>
                  <a:pt x="6526948" y="5829564"/>
                  <a:pt x="6600503" y="5900398"/>
                </a:cubicBezTo>
                <a:cubicBezTo>
                  <a:pt x="6641770" y="5940299"/>
                  <a:pt x="6675410" y="5993652"/>
                  <a:pt x="6749863" y="5973478"/>
                </a:cubicBezTo>
                <a:cubicBezTo>
                  <a:pt x="6788885" y="5962718"/>
                  <a:pt x="6813554" y="5992754"/>
                  <a:pt x="6809515" y="6029519"/>
                </a:cubicBezTo>
                <a:cubicBezTo>
                  <a:pt x="6794715" y="6159089"/>
                  <a:pt x="6885766" y="6204369"/>
                  <a:pt x="6979954" y="6229474"/>
                </a:cubicBezTo>
                <a:cubicBezTo>
                  <a:pt x="7158469" y="6276549"/>
                  <a:pt x="7306929" y="6387287"/>
                  <a:pt x="7480509" y="6447812"/>
                </a:cubicBezTo>
                <a:cubicBezTo>
                  <a:pt x="7649154" y="6506545"/>
                  <a:pt x="7779672" y="6645975"/>
                  <a:pt x="7948764" y="6719056"/>
                </a:cubicBezTo>
                <a:cubicBezTo>
                  <a:pt x="8040603" y="6758733"/>
                  <a:pt x="8129409" y="6806985"/>
                  <a:pt x="8221244" y="6848868"/>
                </a:cubicBezTo>
                <a:lnTo>
                  <a:pt x="824292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5F9115-13DF-4BAC-8CEF-9EFA97A6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72052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1D2C38-E0A7-4DE2-9F7E-70612D232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65037"/>
            <a:ext cx="5234271" cy="39119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3. Presence of unpredicted motion - </a:t>
            </a:r>
            <a:r>
              <a:rPr lang="en-US" sz="2000" dirty="0">
                <a:ea typeface="+mn-lt"/>
                <a:cs typeface="+mn-lt"/>
              </a:rPr>
              <a:t>When it comes to traffic surveillance, there’s a problem of detecting objects with abrupt motion</a:t>
            </a:r>
            <a:br>
              <a:rPr lang="en-US" sz="2000">
                <a:ea typeface="+mn-lt"/>
                <a:cs typeface="+mn-lt"/>
              </a:rPr>
            </a:br>
            <a:endParaRPr lang="en-US" sz="200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4. Occlusion - </a:t>
            </a:r>
            <a:r>
              <a:rPr lang="en-US" sz="2000" dirty="0">
                <a:ea typeface="+mn-lt"/>
                <a:cs typeface="+mn-lt"/>
              </a:rPr>
              <a:t>Occlusions can also make it much more difficult to detect and track moving objects in a video</a:t>
            </a:r>
            <a:br>
              <a:rPr lang="en-US" sz="2000">
                <a:ea typeface="+mn-lt"/>
                <a:cs typeface="+mn-lt"/>
              </a:rPr>
            </a:br>
            <a:endParaRPr lang="en-US" sz="200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en-US" sz="2000"/>
          </a:p>
        </p:txBody>
      </p:sp>
      <p:pic>
        <p:nvPicPr>
          <p:cNvPr id="8" name="Picture 8" descr="A picture containing text, outdoor, bicycle&#10;&#10;Description automatically generated">
            <a:extLst>
              <a:ext uri="{FF2B5EF4-FFF2-40B4-BE49-F238E27FC236}">
                <a16:creationId xmlns:a16="http://schemas.microsoft.com/office/drawing/2014/main" id="{655E44AD-B34E-46B4-9C02-5A005DD66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108" y="2042939"/>
            <a:ext cx="5525583" cy="1748178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21DD3FA9-EFDE-47B2-8311-9872094A8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13" y="4858381"/>
            <a:ext cx="5338679" cy="16906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796A23-3122-4E2D-8F0D-BE0A6B60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75A722-E272-4DA6-AAEA-1A7BF239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7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43E7DC-5101-4E7C-ADB5-596311F53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4801E-D426-4372-9129-ED47EE43C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1B8BCA7A-6464-4C53-A572-89B2B3C2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976177 w 12192000"/>
              <a:gd name="connsiteY3" fmla="*/ 6858000 h 6858000"/>
              <a:gd name="connsiteX4" fmla="*/ 10997120 w 12192000"/>
              <a:gd name="connsiteY4" fmla="*/ 6851980 h 6858000"/>
              <a:gd name="connsiteX5" fmla="*/ 12094512 w 12192000"/>
              <a:gd name="connsiteY5" fmla="*/ 6315404 h 6858000"/>
              <a:gd name="connsiteX6" fmla="*/ 12191999 w 12192000"/>
              <a:gd name="connsiteY6" fmla="*/ 6239611 h 6858000"/>
              <a:gd name="connsiteX7" fmla="*/ 12191999 w 12192000"/>
              <a:gd name="connsiteY7" fmla="*/ 1104399 h 6858000"/>
              <a:gd name="connsiteX8" fmla="*/ 11979198 w 12192000"/>
              <a:gd name="connsiteY8" fmla="*/ 1051011 h 6858000"/>
              <a:gd name="connsiteX9" fmla="*/ 11742378 w 12192000"/>
              <a:gd name="connsiteY9" fmla="*/ 986227 h 6858000"/>
              <a:gd name="connsiteX10" fmla="*/ 12063968 w 12192000"/>
              <a:gd name="connsiteY10" fmla="*/ 729780 h 6858000"/>
              <a:gd name="connsiteX11" fmla="*/ 11572835 w 12192000"/>
              <a:gd name="connsiteY11" fmla="*/ 670151 h 6858000"/>
              <a:gd name="connsiteX12" fmla="*/ 11524844 w 12192000"/>
              <a:gd name="connsiteY12" fmla="*/ 671946 h 6858000"/>
              <a:gd name="connsiteX13" fmla="*/ 10560518 w 12192000"/>
              <a:gd name="connsiteY13" fmla="*/ 632492 h 6858000"/>
              <a:gd name="connsiteX14" fmla="*/ 9178169 w 12192000"/>
              <a:gd name="connsiteY14" fmla="*/ 501577 h 6858000"/>
              <a:gd name="connsiteX15" fmla="*/ 8033984 w 12192000"/>
              <a:gd name="connsiteY15" fmla="*/ 423121 h 6858000"/>
              <a:gd name="connsiteX16" fmla="*/ 6815795 w 12192000"/>
              <a:gd name="connsiteY16" fmla="*/ 270688 h 6858000"/>
              <a:gd name="connsiteX17" fmla="*/ 6757489 w 12192000"/>
              <a:gd name="connsiteY17" fmla="*/ 260880 h 6858000"/>
              <a:gd name="connsiteX18" fmla="*/ 6703217 w 12192000"/>
              <a:gd name="connsiteY18" fmla="*/ 290416 h 6858000"/>
              <a:gd name="connsiteX19" fmla="*/ 7005521 w 12192000"/>
              <a:gd name="connsiteY19" fmla="*/ 401154 h 6858000"/>
              <a:gd name="connsiteX20" fmla="*/ 6532779 w 12192000"/>
              <a:gd name="connsiteY20" fmla="*/ 342871 h 6858000"/>
              <a:gd name="connsiteX21" fmla="*/ 6524704 w 12192000"/>
              <a:gd name="connsiteY21" fmla="*/ 380529 h 6858000"/>
              <a:gd name="connsiteX22" fmla="*/ 7061587 w 12192000"/>
              <a:gd name="connsiteY22" fmla="*/ 523098 h 6858000"/>
              <a:gd name="connsiteX23" fmla="*/ 7013594 w 12192000"/>
              <a:gd name="connsiteY23" fmla="*/ 545070 h 6858000"/>
              <a:gd name="connsiteX24" fmla="*/ 6728335 w 12192000"/>
              <a:gd name="connsiteY24" fmla="*/ 489924 h 6858000"/>
              <a:gd name="connsiteX25" fmla="*/ 6670923 w 12192000"/>
              <a:gd name="connsiteY25" fmla="*/ 504270 h 6858000"/>
              <a:gd name="connsiteX26" fmla="*/ 6699180 w 12192000"/>
              <a:gd name="connsiteY26" fmla="*/ 571069 h 6858000"/>
              <a:gd name="connsiteX27" fmla="*/ 6822972 w 12192000"/>
              <a:gd name="connsiteY27" fmla="*/ 597073 h 6858000"/>
              <a:gd name="connsiteX28" fmla="*/ 7015839 w 12192000"/>
              <a:gd name="connsiteY28" fmla="*/ 753992 h 6858000"/>
              <a:gd name="connsiteX29" fmla="*/ 6723848 w 12192000"/>
              <a:gd name="connsiteY29" fmla="*/ 735160 h 6858000"/>
              <a:gd name="connsiteX30" fmla="*/ 6672268 w 12192000"/>
              <a:gd name="connsiteY30" fmla="*/ 773268 h 6858000"/>
              <a:gd name="connsiteX31" fmla="*/ 6652532 w 12192000"/>
              <a:gd name="connsiteY31" fmla="*/ 822585 h 6858000"/>
              <a:gd name="connsiteX32" fmla="*/ 6539505 w 12192000"/>
              <a:gd name="connsiteY32" fmla="*/ 863382 h 6858000"/>
              <a:gd name="connsiteX33" fmla="*/ 6717122 w 12192000"/>
              <a:gd name="connsiteY33" fmla="*/ 909114 h 6858000"/>
              <a:gd name="connsiteX34" fmla="*/ 6527397 w 12192000"/>
              <a:gd name="connsiteY34" fmla="*/ 909114 h 6858000"/>
              <a:gd name="connsiteX35" fmla="*/ 6309411 w 12192000"/>
              <a:gd name="connsiteY35" fmla="*/ 877731 h 6858000"/>
              <a:gd name="connsiteX36" fmla="*/ 6077077 w 12192000"/>
              <a:gd name="connsiteY36" fmla="*/ 887593 h 6858000"/>
              <a:gd name="connsiteX37" fmla="*/ 6076642 w 12192000"/>
              <a:gd name="connsiteY37" fmla="*/ 887537 h 6858000"/>
              <a:gd name="connsiteX38" fmla="*/ 6032390 w 12192000"/>
              <a:gd name="connsiteY38" fmla="*/ 898600 h 6858000"/>
              <a:gd name="connsiteX39" fmla="*/ 6008536 w 12192000"/>
              <a:gd name="connsiteY39" fmla="*/ 914503 h 6858000"/>
              <a:gd name="connsiteX40" fmla="*/ 5944926 w 12192000"/>
              <a:gd name="connsiteY40" fmla="*/ 922454 h 6858000"/>
              <a:gd name="connsiteX41" fmla="*/ 5929023 w 12192000"/>
              <a:gd name="connsiteY41" fmla="*/ 954259 h 6858000"/>
              <a:gd name="connsiteX42" fmla="*/ 5938641 w 12192000"/>
              <a:gd name="connsiteY42" fmla="*/ 983356 h 6858000"/>
              <a:gd name="connsiteX43" fmla="*/ 5941380 w 12192000"/>
              <a:gd name="connsiteY43" fmla="*/ 994243 h 6858000"/>
              <a:gd name="connsiteX44" fmla="*/ 6022639 w 12192000"/>
              <a:gd name="connsiteY44" fmla="*/ 1012399 h 6858000"/>
              <a:gd name="connsiteX45" fmla="*/ 6620687 w 12192000"/>
              <a:gd name="connsiteY45" fmla="*/ 1222947 h 6858000"/>
              <a:gd name="connsiteX46" fmla="*/ 6557895 w 12192000"/>
              <a:gd name="connsiteY46" fmla="*/ 1308577 h 6858000"/>
              <a:gd name="connsiteX47" fmla="*/ 6815348 w 12192000"/>
              <a:gd name="connsiteY47" fmla="*/ 1401831 h 6858000"/>
              <a:gd name="connsiteX48" fmla="*/ 6878591 w 12192000"/>
              <a:gd name="connsiteY48" fmla="*/ 1494187 h 6858000"/>
              <a:gd name="connsiteX49" fmla="*/ 6799202 w 12192000"/>
              <a:gd name="connsiteY49" fmla="*/ 1486118 h 6858000"/>
              <a:gd name="connsiteX50" fmla="*/ 6731027 w 12192000"/>
              <a:gd name="connsiteY50" fmla="*/ 1503602 h 6858000"/>
              <a:gd name="connsiteX51" fmla="*/ 6759282 w 12192000"/>
              <a:gd name="connsiteY51" fmla="*/ 1621067 h 6858000"/>
              <a:gd name="connsiteX52" fmla="*/ 7123035 w 12192000"/>
              <a:gd name="connsiteY52" fmla="*/ 1772603 h 6858000"/>
              <a:gd name="connsiteX53" fmla="*/ 7155777 w 12192000"/>
              <a:gd name="connsiteY53" fmla="*/ 1821919 h 6858000"/>
              <a:gd name="connsiteX54" fmla="*/ 7112270 w 12192000"/>
              <a:gd name="connsiteY54" fmla="*/ 1856890 h 6858000"/>
              <a:gd name="connsiteX55" fmla="*/ 6994755 w 12192000"/>
              <a:gd name="connsiteY55" fmla="*/ 1874821 h 6858000"/>
              <a:gd name="connsiteX56" fmla="*/ 7159364 w 12192000"/>
              <a:gd name="connsiteY56" fmla="*/ 2042948 h 6858000"/>
              <a:gd name="connsiteX57" fmla="*/ 7219467 w 12192000"/>
              <a:gd name="connsiteY57" fmla="*/ 2089573 h 6858000"/>
              <a:gd name="connsiteX58" fmla="*/ 7322179 w 12192000"/>
              <a:gd name="connsiteY58" fmla="*/ 2161756 h 6858000"/>
              <a:gd name="connsiteX59" fmla="*/ 7323974 w 12192000"/>
              <a:gd name="connsiteY59" fmla="*/ 2183724 h 6858000"/>
              <a:gd name="connsiteX60" fmla="*/ 7184034 w 12192000"/>
              <a:gd name="connsiteY60" fmla="*/ 2261285 h 6858000"/>
              <a:gd name="connsiteX61" fmla="*/ 6931516 w 12192000"/>
              <a:gd name="connsiteY61" fmla="*/ 2240212 h 6858000"/>
              <a:gd name="connsiteX62" fmla="*/ 7304686 w 12192000"/>
              <a:gd name="connsiteY62" fmla="*/ 2355883 h 6858000"/>
              <a:gd name="connsiteX63" fmla="*/ 6096813 w 12192000"/>
              <a:gd name="connsiteY63" fmla="*/ 2080160 h 6858000"/>
              <a:gd name="connsiteX64" fmla="*/ 6173959 w 12192000"/>
              <a:gd name="connsiteY64" fmla="*/ 2152340 h 6858000"/>
              <a:gd name="connsiteX65" fmla="*/ 6596469 w 12192000"/>
              <a:gd name="connsiteY65" fmla="*/ 2342432 h 6858000"/>
              <a:gd name="connsiteX66" fmla="*/ 6716224 w 12192000"/>
              <a:gd name="connsiteY66" fmla="*/ 2461690 h 6858000"/>
              <a:gd name="connsiteX67" fmla="*/ 6841810 w 12192000"/>
              <a:gd name="connsiteY67" fmla="*/ 2527594 h 6858000"/>
              <a:gd name="connsiteX68" fmla="*/ 7018080 w 12192000"/>
              <a:gd name="connsiteY68" fmla="*/ 2526249 h 6858000"/>
              <a:gd name="connsiteX69" fmla="*/ 7143217 w 12192000"/>
              <a:gd name="connsiteY69" fmla="*/ 2627573 h 6858000"/>
              <a:gd name="connsiteX70" fmla="*/ 7012697 w 12192000"/>
              <a:gd name="connsiteY70" fmla="*/ 2649094 h 6858000"/>
              <a:gd name="connsiteX71" fmla="*/ 6859752 w 12192000"/>
              <a:gd name="connsiteY71" fmla="*/ 2632505 h 6858000"/>
              <a:gd name="connsiteX72" fmla="*/ 6529636 w 12192000"/>
              <a:gd name="connsiteY72" fmla="*/ 2637883 h 6858000"/>
              <a:gd name="connsiteX73" fmla="*/ 6340360 w 12192000"/>
              <a:gd name="connsiteY73" fmla="*/ 2657610 h 6858000"/>
              <a:gd name="connsiteX74" fmla="*/ 5905294 w 12192000"/>
              <a:gd name="connsiteY74" fmla="*/ 2623984 h 6858000"/>
              <a:gd name="connsiteX75" fmla="*/ 5930860 w 12192000"/>
              <a:gd name="connsiteY75" fmla="*/ 2710066 h 6858000"/>
              <a:gd name="connsiteX76" fmla="*/ 5914710 w 12192000"/>
              <a:gd name="connsiteY76" fmla="*/ 2784935 h 6858000"/>
              <a:gd name="connsiteX77" fmla="*/ 5908433 w 12192000"/>
              <a:gd name="connsiteY77" fmla="*/ 2947683 h 6858000"/>
              <a:gd name="connsiteX78" fmla="*/ 5912470 w 12192000"/>
              <a:gd name="connsiteY78" fmla="*/ 2974134 h 6858000"/>
              <a:gd name="connsiteX79" fmla="*/ 5815141 w 12192000"/>
              <a:gd name="connsiteY79" fmla="*/ 2991171 h 6858000"/>
              <a:gd name="connsiteX80" fmla="*/ 6395082 w 12192000"/>
              <a:gd name="connsiteY80" fmla="*/ 3329661 h 6858000"/>
              <a:gd name="connsiteX81" fmla="*/ 6007557 w 12192000"/>
              <a:gd name="connsiteY81" fmla="*/ 3243581 h 6858000"/>
              <a:gd name="connsiteX82" fmla="*/ 5955079 w 12192000"/>
              <a:gd name="connsiteY82" fmla="*/ 3385704 h 6858000"/>
              <a:gd name="connsiteX83" fmla="*/ 6137180 w 12192000"/>
              <a:gd name="connsiteY83" fmla="*/ 3512133 h 6858000"/>
              <a:gd name="connsiteX84" fmla="*/ 6204457 w 12192000"/>
              <a:gd name="connsiteY84" fmla="*/ 3762302 h 6858000"/>
              <a:gd name="connsiteX85" fmla="*/ 6171716 w 12192000"/>
              <a:gd name="connsiteY85" fmla="*/ 3990952 h 6858000"/>
              <a:gd name="connsiteX86" fmla="*/ 6093674 w 12192000"/>
              <a:gd name="connsiteY86" fmla="*/ 4063580 h 6858000"/>
              <a:gd name="connsiteX87" fmla="*/ 5980645 w 12192000"/>
              <a:gd name="connsiteY87" fmla="*/ 4194045 h 6858000"/>
              <a:gd name="connsiteX88" fmla="*/ 5910676 w 12192000"/>
              <a:gd name="connsiteY88" fmla="*/ 4274743 h 6858000"/>
              <a:gd name="connsiteX89" fmla="*/ 5667577 w 12192000"/>
              <a:gd name="connsiteY89" fmla="*/ 4243362 h 6858000"/>
              <a:gd name="connsiteX90" fmla="*/ 5991859 w 12192000"/>
              <a:gd name="connsiteY90" fmla="*/ 4448252 h 6858000"/>
              <a:gd name="connsiteX91" fmla="*/ 5729024 w 12192000"/>
              <a:gd name="connsiteY91" fmla="*/ 4422695 h 6858000"/>
              <a:gd name="connsiteX92" fmla="*/ 5643357 w 12192000"/>
              <a:gd name="connsiteY92" fmla="*/ 4437041 h 6858000"/>
              <a:gd name="connsiteX93" fmla="*/ 5692243 w 12192000"/>
              <a:gd name="connsiteY93" fmla="*/ 4503395 h 6858000"/>
              <a:gd name="connsiteX94" fmla="*/ 5885111 w 12192000"/>
              <a:gd name="connsiteY94" fmla="*/ 4615926 h 6858000"/>
              <a:gd name="connsiteX95" fmla="*/ 6282503 w 12192000"/>
              <a:gd name="connsiteY95" fmla="*/ 4920793 h 6858000"/>
              <a:gd name="connsiteX96" fmla="*/ 5897668 w 12192000"/>
              <a:gd name="connsiteY96" fmla="*/ 4780915 h 6858000"/>
              <a:gd name="connsiteX97" fmla="*/ 6303132 w 12192000"/>
              <a:gd name="connsiteY97" fmla="*/ 5094297 h 6858000"/>
              <a:gd name="connsiteX98" fmla="*/ 6393287 w 12192000"/>
              <a:gd name="connsiteY98" fmla="*/ 5198310 h 6858000"/>
              <a:gd name="connsiteX99" fmla="*/ 6575386 w 12192000"/>
              <a:gd name="connsiteY99" fmla="*/ 5456548 h 6858000"/>
              <a:gd name="connsiteX100" fmla="*/ 6566415 w 12192000"/>
              <a:gd name="connsiteY100" fmla="*/ 5485690 h 6858000"/>
              <a:gd name="connsiteX101" fmla="*/ 6356059 w 12192000"/>
              <a:gd name="connsiteY101" fmla="*/ 5443995 h 6858000"/>
              <a:gd name="connsiteX102" fmla="*/ 6628762 w 12192000"/>
              <a:gd name="connsiteY102" fmla="*/ 5660990 h 6858000"/>
              <a:gd name="connsiteX103" fmla="*/ 6910436 w 12192000"/>
              <a:gd name="connsiteY103" fmla="*/ 5827767 h 6858000"/>
              <a:gd name="connsiteX104" fmla="*/ 6710393 w 12192000"/>
              <a:gd name="connsiteY104" fmla="*/ 5802214 h 6858000"/>
              <a:gd name="connsiteX105" fmla="*/ 6435448 w 12192000"/>
              <a:gd name="connsiteY105" fmla="*/ 5706719 h 6858000"/>
              <a:gd name="connsiteX106" fmla="*/ 6339913 w 12192000"/>
              <a:gd name="connsiteY106" fmla="*/ 5742586 h 6858000"/>
              <a:gd name="connsiteX107" fmla="*/ 6600503 w 12192000"/>
              <a:gd name="connsiteY107" fmla="*/ 5900398 h 6858000"/>
              <a:gd name="connsiteX108" fmla="*/ 6749863 w 12192000"/>
              <a:gd name="connsiteY108" fmla="*/ 5973478 h 6858000"/>
              <a:gd name="connsiteX109" fmla="*/ 6809515 w 12192000"/>
              <a:gd name="connsiteY109" fmla="*/ 6029519 h 6858000"/>
              <a:gd name="connsiteX110" fmla="*/ 6979954 w 12192000"/>
              <a:gd name="connsiteY110" fmla="*/ 6229474 h 6858000"/>
              <a:gd name="connsiteX111" fmla="*/ 7480509 w 12192000"/>
              <a:gd name="connsiteY111" fmla="*/ 6447812 h 6858000"/>
              <a:gd name="connsiteX112" fmla="*/ 7948764 w 12192000"/>
              <a:gd name="connsiteY112" fmla="*/ 6719056 h 6858000"/>
              <a:gd name="connsiteX113" fmla="*/ 8221244 w 12192000"/>
              <a:gd name="connsiteY113" fmla="*/ 6848868 h 6858000"/>
              <a:gd name="connsiteX114" fmla="*/ 8242921 w 12192000"/>
              <a:gd name="connsiteY114" fmla="*/ 6858000 h 6858000"/>
              <a:gd name="connsiteX115" fmla="*/ 0 w 12192000"/>
              <a:gd name="connsiteY1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976177" y="6858000"/>
                </a:lnTo>
                <a:lnTo>
                  <a:pt x="10997120" y="6851980"/>
                </a:lnTo>
                <a:cubicBezTo>
                  <a:pt x="11372760" y="6734361"/>
                  <a:pt x="11757137" y="6563389"/>
                  <a:pt x="12094512" y="6315404"/>
                </a:cubicBezTo>
                <a:lnTo>
                  <a:pt x="12191999" y="6239611"/>
                </a:lnTo>
                <a:lnTo>
                  <a:pt x="12191999" y="1104399"/>
                </a:lnTo>
                <a:lnTo>
                  <a:pt x="11979198" y="1051011"/>
                </a:lnTo>
                <a:cubicBezTo>
                  <a:pt x="11902836" y="1030275"/>
                  <a:pt x="11824681" y="1008195"/>
                  <a:pt x="11742378" y="986227"/>
                </a:cubicBezTo>
                <a:cubicBezTo>
                  <a:pt x="11843295" y="875936"/>
                  <a:pt x="12022257" y="888939"/>
                  <a:pt x="12063968" y="729780"/>
                </a:cubicBezTo>
                <a:cubicBezTo>
                  <a:pt x="11901155" y="688534"/>
                  <a:pt x="11729822" y="735611"/>
                  <a:pt x="11572835" y="670151"/>
                </a:cubicBezTo>
                <a:cubicBezTo>
                  <a:pt x="11559381" y="664325"/>
                  <a:pt x="11540990" y="670151"/>
                  <a:pt x="11524844" y="671946"/>
                </a:cubicBezTo>
                <a:cubicBezTo>
                  <a:pt x="11201459" y="706916"/>
                  <a:pt x="10879418" y="676432"/>
                  <a:pt x="10560518" y="632492"/>
                </a:cubicBezTo>
                <a:cubicBezTo>
                  <a:pt x="10101230" y="569728"/>
                  <a:pt x="9640146" y="529825"/>
                  <a:pt x="9178169" y="501577"/>
                </a:cubicBezTo>
                <a:cubicBezTo>
                  <a:pt x="8796475" y="478266"/>
                  <a:pt x="8413886" y="467955"/>
                  <a:pt x="8033984" y="423121"/>
                </a:cubicBezTo>
                <a:cubicBezTo>
                  <a:pt x="7627624" y="375150"/>
                  <a:pt x="7221712" y="320901"/>
                  <a:pt x="6815795" y="270688"/>
                </a:cubicBezTo>
                <a:cubicBezTo>
                  <a:pt x="6797407" y="268446"/>
                  <a:pt x="6777110" y="261384"/>
                  <a:pt x="6757489" y="260880"/>
                </a:cubicBezTo>
                <a:cubicBezTo>
                  <a:pt x="6737867" y="260376"/>
                  <a:pt x="6718916" y="266430"/>
                  <a:pt x="6703217" y="290416"/>
                </a:cubicBezTo>
                <a:cubicBezTo>
                  <a:pt x="6786642" y="353629"/>
                  <a:pt x="6892941" y="329867"/>
                  <a:pt x="7005521" y="401154"/>
                </a:cubicBezTo>
                <a:cubicBezTo>
                  <a:pt x="6822525" y="378735"/>
                  <a:pt x="6677649" y="360801"/>
                  <a:pt x="6532779" y="342871"/>
                </a:cubicBezTo>
                <a:cubicBezTo>
                  <a:pt x="6530087" y="355424"/>
                  <a:pt x="6527397" y="367976"/>
                  <a:pt x="6524704" y="380529"/>
                </a:cubicBezTo>
                <a:cubicBezTo>
                  <a:pt x="6709945" y="406980"/>
                  <a:pt x="6881280" y="475126"/>
                  <a:pt x="7061587" y="523098"/>
                </a:cubicBezTo>
                <a:cubicBezTo>
                  <a:pt x="7044990" y="552691"/>
                  <a:pt x="7028398" y="546862"/>
                  <a:pt x="7013594" y="545070"/>
                </a:cubicBezTo>
                <a:cubicBezTo>
                  <a:pt x="6917162" y="533412"/>
                  <a:pt x="6820730" y="521755"/>
                  <a:pt x="6728335" y="489924"/>
                </a:cubicBezTo>
                <a:cubicBezTo>
                  <a:pt x="6707702" y="482748"/>
                  <a:pt x="6682583" y="482748"/>
                  <a:pt x="6670923" y="504270"/>
                </a:cubicBezTo>
                <a:cubicBezTo>
                  <a:pt x="6654326" y="534757"/>
                  <a:pt x="6678097" y="554484"/>
                  <a:pt x="6699180" y="571069"/>
                </a:cubicBezTo>
                <a:cubicBezTo>
                  <a:pt x="6735959" y="599764"/>
                  <a:pt x="6780362" y="591695"/>
                  <a:pt x="6822972" y="597073"/>
                </a:cubicBezTo>
                <a:cubicBezTo>
                  <a:pt x="6936448" y="610972"/>
                  <a:pt x="6990720" y="654460"/>
                  <a:pt x="7015839" y="753992"/>
                </a:cubicBezTo>
                <a:cubicBezTo>
                  <a:pt x="6916264" y="713640"/>
                  <a:pt x="6820280" y="763407"/>
                  <a:pt x="6723848" y="735160"/>
                </a:cubicBezTo>
                <a:cubicBezTo>
                  <a:pt x="6698731" y="727988"/>
                  <a:pt x="6658813" y="738747"/>
                  <a:pt x="6672268" y="773268"/>
                </a:cubicBezTo>
                <a:cubicBezTo>
                  <a:pt x="6684828" y="805550"/>
                  <a:pt x="6726540" y="828861"/>
                  <a:pt x="6652532" y="822585"/>
                </a:cubicBezTo>
                <a:cubicBezTo>
                  <a:pt x="6599609" y="818101"/>
                  <a:pt x="6495999" y="854418"/>
                  <a:pt x="6539505" y="863382"/>
                </a:cubicBezTo>
                <a:cubicBezTo>
                  <a:pt x="6594225" y="874593"/>
                  <a:pt x="6647600" y="890733"/>
                  <a:pt x="6717122" y="909114"/>
                </a:cubicBezTo>
                <a:cubicBezTo>
                  <a:pt x="6640423" y="939151"/>
                  <a:pt x="6585254" y="932874"/>
                  <a:pt x="6527397" y="909114"/>
                </a:cubicBezTo>
                <a:cubicBezTo>
                  <a:pt x="6457427" y="880419"/>
                  <a:pt x="6366375" y="845451"/>
                  <a:pt x="6309411" y="877731"/>
                </a:cubicBezTo>
                <a:cubicBezTo>
                  <a:pt x="6224192" y="926151"/>
                  <a:pt x="6153325" y="895663"/>
                  <a:pt x="6077077" y="887593"/>
                </a:cubicBezTo>
                <a:lnTo>
                  <a:pt x="6076642" y="887537"/>
                </a:lnTo>
                <a:lnTo>
                  <a:pt x="6032390" y="898600"/>
                </a:lnTo>
                <a:cubicBezTo>
                  <a:pt x="6023409" y="901866"/>
                  <a:pt x="6017756" y="911989"/>
                  <a:pt x="6008536" y="914503"/>
                </a:cubicBezTo>
                <a:cubicBezTo>
                  <a:pt x="5987921" y="920125"/>
                  <a:pt x="5964038" y="912898"/>
                  <a:pt x="5944926" y="922454"/>
                </a:cubicBezTo>
                <a:cubicBezTo>
                  <a:pt x="5934324" y="927755"/>
                  <a:pt x="5934324" y="943657"/>
                  <a:pt x="5929023" y="954259"/>
                </a:cubicBezTo>
                <a:cubicBezTo>
                  <a:pt x="5933305" y="967105"/>
                  <a:pt x="5936344" y="975942"/>
                  <a:pt x="5938641" y="983356"/>
                </a:cubicBezTo>
                <a:lnTo>
                  <a:pt x="5941380" y="994243"/>
                </a:lnTo>
                <a:lnTo>
                  <a:pt x="6022639" y="1012399"/>
                </a:lnTo>
                <a:cubicBezTo>
                  <a:pt x="6231931" y="1059643"/>
                  <a:pt x="6435672" y="1112210"/>
                  <a:pt x="6620687" y="1222947"/>
                </a:cubicBezTo>
                <a:cubicBezTo>
                  <a:pt x="6604990" y="1244018"/>
                  <a:pt x="6525153" y="1304094"/>
                  <a:pt x="6557895" y="1308577"/>
                </a:cubicBezTo>
                <a:cubicBezTo>
                  <a:pt x="6649842" y="1321581"/>
                  <a:pt x="6731472" y="1365517"/>
                  <a:pt x="6815348" y="1401831"/>
                </a:cubicBezTo>
                <a:cubicBezTo>
                  <a:pt x="6851679" y="1417523"/>
                  <a:pt x="6895633" y="1438147"/>
                  <a:pt x="6878591" y="1494187"/>
                </a:cubicBezTo>
                <a:cubicBezTo>
                  <a:pt x="6847640" y="1509878"/>
                  <a:pt x="6824766" y="1487911"/>
                  <a:pt x="6799202" y="1486118"/>
                </a:cubicBezTo>
                <a:cubicBezTo>
                  <a:pt x="6773186" y="1484326"/>
                  <a:pt x="6714877" y="1495981"/>
                  <a:pt x="6731027" y="1503602"/>
                </a:cubicBezTo>
                <a:cubicBezTo>
                  <a:pt x="6804583" y="1538124"/>
                  <a:pt x="6672268" y="1621067"/>
                  <a:pt x="6759282" y="1621067"/>
                </a:cubicBezTo>
                <a:cubicBezTo>
                  <a:pt x="6905053" y="1621514"/>
                  <a:pt x="6982647" y="1768566"/>
                  <a:pt x="7123035" y="1772603"/>
                </a:cubicBezTo>
                <a:cubicBezTo>
                  <a:pt x="7145459" y="1773049"/>
                  <a:pt x="7156224" y="1799053"/>
                  <a:pt x="7155777" y="1821919"/>
                </a:cubicBezTo>
                <a:cubicBezTo>
                  <a:pt x="7155777" y="1849268"/>
                  <a:pt x="7135144" y="1854199"/>
                  <a:pt x="7112270" y="1856890"/>
                </a:cubicBezTo>
                <a:cubicBezTo>
                  <a:pt x="7077284" y="1860923"/>
                  <a:pt x="7040954" y="1821919"/>
                  <a:pt x="6994755" y="1874821"/>
                </a:cubicBezTo>
                <a:cubicBezTo>
                  <a:pt x="7077735" y="1905755"/>
                  <a:pt x="7160709" y="1936693"/>
                  <a:pt x="7159364" y="2042948"/>
                </a:cubicBezTo>
                <a:cubicBezTo>
                  <a:pt x="7158916" y="2071638"/>
                  <a:pt x="7193452" y="2082399"/>
                  <a:pt x="7219467" y="2089573"/>
                </a:cubicBezTo>
                <a:cubicBezTo>
                  <a:pt x="7262526" y="2101231"/>
                  <a:pt x="7298853" y="2121854"/>
                  <a:pt x="7322179" y="2161756"/>
                </a:cubicBezTo>
                <a:cubicBezTo>
                  <a:pt x="7321730" y="2169378"/>
                  <a:pt x="7321281" y="2177446"/>
                  <a:pt x="7323974" y="2183724"/>
                </a:cubicBezTo>
                <a:cubicBezTo>
                  <a:pt x="7316349" y="2280115"/>
                  <a:pt x="7253555" y="2277424"/>
                  <a:pt x="7184034" y="2261285"/>
                </a:cubicBezTo>
                <a:cubicBezTo>
                  <a:pt x="7101058" y="2241558"/>
                  <a:pt x="7018978" y="2205691"/>
                  <a:pt x="6931516" y="2240212"/>
                </a:cubicBezTo>
                <a:cubicBezTo>
                  <a:pt x="7054861" y="2286391"/>
                  <a:pt x="7188967" y="2289976"/>
                  <a:pt x="7304686" y="2355883"/>
                </a:cubicBezTo>
                <a:cubicBezTo>
                  <a:pt x="6881280" y="2367989"/>
                  <a:pt x="6507211" y="2159959"/>
                  <a:pt x="6096813" y="2080160"/>
                </a:cubicBezTo>
                <a:cubicBezTo>
                  <a:pt x="6110718" y="2133508"/>
                  <a:pt x="6143907" y="2144268"/>
                  <a:pt x="6173959" y="2152340"/>
                </a:cubicBezTo>
                <a:cubicBezTo>
                  <a:pt x="6325561" y="2192691"/>
                  <a:pt x="6458320" y="2272943"/>
                  <a:pt x="6596469" y="2342432"/>
                </a:cubicBezTo>
                <a:cubicBezTo>
                  <a:pt x="6653429" y="2371125"/>
                  <a:pt x="6694695" y="2399820"/>
                  <a:pt x="6716224" y="2461690"/>
                </a:cubicBezTo>
                <a:cubicBezTo>
                  <a:pt x="6735511" y="2517732"/>
                  <a:pt x="6772739" y="2543736"/>
                  <a:pt x="6841810" y="2527594"/>
                </a:cubicBezTo>
                <a:cubicBezTo>
                  <a:pt x="6897875" y="2514144"/>
                  <a:pt x="6959322" y="2521317"/>
                  <a:pt x="7018080" y="2526249"/>
                </a:cubicBezTo>
                <a:cubicBezTo>
                  <a:pt x="7085808" y="2531629"/>
                  <a:pt x="7161607" y="2594845"/>
                  <a:pt x="7143217" y="2627573"/>
                </a:cubicBezTo>
                <a:cubicBezTo>
                  <a:pt x="7111823" y="2683166"/>
                  <a:pt x="7059345" y="2655370"/>
                  <a:pt x="7012697" y="2649094"/>
                </a:cubicBezTo>
                <a:cubicBezTo>
                  <a:pt x="6959771" y="2641473"/>
                  <a:pt x="6861547" y="2625779"/>
                  <a:pt x="6859752" y="2632505"/>
                </a:cubicBezTo>
                <a:cubicBezTo>
                  <a:pt x="6825212" y="2771936"/>
                  <a:pt x="6582114" y="2650439"/>
                  <a:pt x="6529636" y="2637883"/>
                </a:cubicBezTo>
                <a:cubicBezTo>
                  <a:pt x="6464154" y="2622192"/>
                  <a:pt x="6402705" y="2650887"/>
                  <a:pt x="6340360" y="2657610"/>
                </a:cubicBezTo>
                <a:cubicBezTo>
                  <a:pt x="6284743" y="2663887"/>
                  <a:pt x="5970330" y="2683166"/>
                  <a:pt x="5905294" y="2623984"/>
                </a:cubicBezTo>
                <a:cubicBezTo>
                  <a:pt x="5896322" y="2670163"/>
                  <a:pt x="5915159" y="2688993"/>
                  <a:pt x="5930860" y="2710066"/>
                </a:cubicBezTo>
                <a:cubicBezTo>
                  <a:pt x="5952838" y="2740102"/>
                  <a:pt x="5956426" y="2761175"/>
                  <a:pt x="5914710" y="2784935"/>
                </a:cubicBezTo>
                <a:cubicBezTo>
                  <a:pt x="5795853" y="2853086"/>
                  <a:pt x="5797649" y="2855325"/>
                  <a:pt x="5908433" y="2947683"/>
                </a:cubicBezTo>
                <a:cubicBezTo>
                  <a:pt x="5913818" y="2951715"/>
                  <a:pt x="5911572" y="2965167"/>
                  <a:pt x="5912470" y="2974134"/>
                </a:cubicBezTo>
                <a:cubicBezTo>
                  <a:pt x="5883316" y="2988480"/>
                  <a:pt x="5849228" y="2952613"/>
                  <a:pt x="5815141" y="2991171"/>
                </a:cubicBezTo>
                <a:cubicBezTo>
                  <a:pt x="5963601" y="3160638"/>
                  <a:pt x="6190105" y="3202332"/>
                  <a:pt x="6395082" y="3329661"/>
                </a:cubicBezTo>
                <a:cubicBezTo>
                  <a:pt x="6229127" y="3371803"/>
                  <a:pt x="6129555" y="3224751"/>
                  <a:pt x="6007557" y="3243581"/>
                </a:cubicBezTo>
                <a:cubicBezTo>
                  <a:pt x="5946560" y="3289760"/>
                  <a:pt x="6127760" y="3363734"/>
                  <a:pt x="5955079" y="3385704"/>
                </a:cubicBezTo>
                <a:cubicBezTo>
                  <a:pt x="6029985" y="3426052"/>
                  <a:pt x="6085601" y="3465503"/>
                  <a:pt x="6137180" y="3512133"/>
                </a:cubicBezTo>
                <a:cubicBezTo>
                  <a:pt x="6229127" y="3595522"/>
                  <a:pt x="6247069" y="3650219"/>
                  <a:pt x="6204457" y="3762302"/>
                </a:cubicBezTo>
                <a:cubicBezTo>
                  <a:pt x="6176648" y="3835828"/>
                  <a:pt x="6135833" y="3903528"/>
                  <a:pt x="6171716" y="3990952"/>
                </a:cubicBezTo>
                <a:cubicBezTo>
                  <a:pt x="6196832" y="4051028"/>
                  <a:pt x="6186964" y="4090479"/>
                  <a:pt x="6093674" y="4063580"/>
                </a:cubicBezTo>
                <a:cubicBezTo>
                  <a:pt x="5993205" y="4034885"/>
                  <a:pt x="5955530" y="4088685"/>
                  <a:pt x="5980645" y="4194045"/>
                </a:cubicBezTo>
                <a:cubicBezTo>
                  <a:pt x="5996791" y="4261744"/>
                  <a:pt x="5979747" y="4282366"/>
                  <a:pt x="5910676" y="4274743"/>
                </a:cubicBezTo>
                <a:cubicBezTo>
                  <a:pt x="5834426" y="4266226"/>
                  <a:pt x="5761765" y="4221841"/>
                  <a:pt x="5667577" y="4243362"/>
                </a:cubicBezTo>
                <a:cubicBezTo>
                  <a:pt x="5742928" y="4366207"/>
                  <a:pt x="5903948" y="4331236"/>
                  <a:pt x="5991859" y="4448252"/>
                </a:cubicBezTo>
                <a:cubicBezTo>
                  <a:pt x="5886904" y="4448697"/>
                  <a:pt x="5806617" y="4448252"/>
                  <a:pt x="5729024" y="4422695"/>
                </a:cubicBezTo>
                <a:cubicBezTo>
                  <a:pt x="5696728" y="4412381"/>
                  <a:pt x="5661295" y="4401625"/>
                  <a:pt x="5643357" y="4437041"/>
                </a:cubicBezTo>
                <a:cubicBezTo>
                  <a:pt x="5622274" y="4479633"/>
                  <a:pt x="5665781" y="4495772"/>
                  <a:pt x="5692243" y="4503395"/>
                </a:cubicBezTo>
                <a:cubicBezTo>
                  <a:pt x="5766702" y="4524914"/>
                  <a:pt x="5823661" y="4576025"/>
                  <a:pt x="5885111" y="4615926"/>
                </a:cubicBezTo>
                <a:cubicBezTo>
                  <a:pt x="6020115" y="4703353"/>
                  <a:pt x="6168129" y="4776430"/>
                  <a:pt x="6282503" y="4920793"/>
                </a:cubicBezTo>
                <a:cubicBezTo>
                  <a:pt x="6138526" y="4884029"/>
                  <a:pt x="6031329" y="4798399"/>
                  <a:pt x="5897668" y="4780915"/>
                </a:cubicBezTo>
                <a:cubicBezTo>
                  <a:pt x="6013387" y="4912275"/>
                  <a:pt x="6162296" y="4998804"/>
                  <a:pt x="6303132" y="5094297"/>
                </a:cubicBezTo>
                <a:cubicBezTo>
                  <a:pt x="6343501" y="5121199"/>
                  <a:pt x="6384317" y="5139580"/>
                  <a:pt x="6393287" y="5198310"/>
                </a:cubicBezTo>
                <a:cubicBezTo>
                  <a:pt x="6410780" y="5312186"/>
                  <a:pt x="6463257" y="5406336"/>
                  <a:pt x="6575386" y="5456548"/>
                </a:cubicBezTo>
                <a:cubicBezTo>
                  <a:pt x="6576284" y="5457000"/>
                  <a:pt x="6570007" y="5474037"/>
                  <a:pt x="6566415" y="5485690"/>
                </a:cubicBezTo>
                <a:cubicBezTo>
                  <a:pt x="6497793" y="5489279"/>
                  <a:pt x="6443521" y="5422027"/>
                  <a:pt x="6356059" y="5443995"/>
                </a:cubicBezTo>
                <a:cubicBezTo>
                  <a:pt x="6439934" y="5535454"/>
                  <a:pt x="6509903" y="5617502"/>
                  <a:pt x="6628762" y="5660990"/>
                </a:cubicBezTo>
                <a:cubicBezTo>
                  <a:pt x="6723848" y="5695511"/>
                  <a:pt x="6841363" y="5715686"/>
                  <a:pt x="6910436" y="5827767"/>
                </a:cubicBezTo>
                <a:cubicBezTo>
                  <a:pt x="6830149" y="5849739"/>
                  <a:pt x="6770494" y="5821942"/>
                  <a:pt x="6710393" y="5802214"/>
                </a:cubicBezTo>
                <a:cubicBezTo>
                  <a:pt x="6618446" y="5771728"/>
                  <a:pt x="6527397" y="5737208"/>
                  <a:pt x="6435448" y="5706719"/>
                </a:cubicBezTo>
                <a:cubicBezTo>
                  <a:pt x="6400463" y="5695062"/>
                  <a:pt x="6362338" y="5686991"/>
                  <a:pt x="6339913" y="5742586"/>
                </a:cubicBezTo>
                <a:cubicBezTo>
                  <a:pt x="6456978" y="5754244"/>
                  <a:pt x="6526948" y="5829564"/>
                  <a:pt x="6600503" y="5900398"/>
                </a:cubicBezTo>
                <a:cubicBezTo>
                  <a:pt x="6641770" y="5940299"/>
                  <a:pt x="6675410" y="5993652"/>
                  <a:pt x="6749863" y="5973478"/>
                </a:cubicBezTo>
                <a:cubicBezTo>
                  <a:pt x="6788885" y="5962718"/>
                  <a:pt x="6813554" y="5992754"/>
                  <a:pt x="6809515" y="6029519"/>
                </a:cubicBezTo>
                <a:cubicBezTo>
                  <a:pt x="6794715" y="6159089"/>
                  <a:pt x="6885766" y="6204369"/>
                  <a:pt x="6979954" y="6229474"/>
                </a:cubicBezTo>
                <a:cubicBezTo>
                  <a:pt x="7158469" y="6276549"/>
                  <a:pt x="7306929" y="6387287"/>
                  <a:pt x="7480509" y="6447812"/>
                </a:cubicBezTo>
                <a:cubicBezTo>
                  <a:pt x="7649154" y="6506545"/>
                  <a:pt x="7779672" y="6645975"/>
                  <a:pt x="7948764" y="6719056"/>
                </a:cubicBezTo>
                <a:cubicBezTo>
                  <a:pt x="8040603" y="6758733"/>
                  <a:pt x="8129409" y="6806985"/>
                  <a:pt x="8221244" y="6848868"/>
                </a:cubicBezTo>
                <a:lnTo>
                  <a:pt x="824292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16441-F04A-4CD3-9D6C-8704D7E7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72052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2C20-3EB6-45A3-90C3-BBCFC52E9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65037"/>
            <a:ext cx="5234271" cy="39119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5. Complex backgrounds - </a:t>
            </a:r>
            <a:r>
              <a:rPr lang="en-US" sz="2000">
                <a:ea typeface="+mn-lt"/>
                <a:cs typeface="+mn-lt"/>
              </a:rPr>
              <a:t>Natural outdoor environments may be too complex for many moving object detection algorithms</a:t>
            </a:r>
            <a:br>
              <a:rPr lang="en-US" sz="2000">
                <a:ea typeface="+mn-lt"/>
                <a:cs typeface="+mn-lt"/>
              </a:rPr>
            </a:br>
            <a:endParaRPr lang="en-US" sz="2000">
              <a:ea typeface="+mn-lt"/>
              <a:cs typeface="+mn-lt"/>
            </a:endParaRP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r>
              <a:rPr lang="en-US" sz="2000" dirty="0"/>
              <a:t>6. Moving shadows - </a:t>
            </a:r>
            <a:r>
              <a:rPr lang="en-US" sz="2000" dirty="0">
                <a:ea typeface="+mn-lt"/>
                <a:cs typeface="+mn-lt"/>
              </a:rPr>
              <a:t>These shadows also move, and they’re difficult to distinguish from the moving objects that cast </a:t>
            </a:r>
            <a:r>
              <a:rPr lang="en-US" sz="2000">
                <a:ea typeface="+mn-lt"/>
                <a:cs typeface="+mn-lt"/>
              </a:rPr>
              <a:t>them</a:t>
            </a:r>
            <a:br>
              <a:rPr lang="en-US" sz="2000">
                <a:ea typeface="+mn-lt"/>
                <a:cs typeface="+mn-lt"/>
              </a:rPr>
            </a:br>
            <a:endParaRPr lang="en-US" sz="2000">
              <a:ea typeface="+mn-lt"/>
              <a:cs typeface="+mn-lt"/>
            </a:endParaRPr>
          </a:p>
          <a:p>
            <a:endParaRPr lang="en-US" sz="2000"/>
          </a:p>
        </p:txBody>
      </p:sp>
      <p:pic>
        <p:nvPicPr>
          <p:cNvPr id="5" name="Picture 5" descr="A picture containing sport, athletic game, cement, tiled&#10;&#10;Description automatically generated">
            <a:extLst>
              <a:ext uri="{FF2B5EF4-FFF2-40B4-BE49-F238E27FC236}">
                <a16:creationId xmlns:a16="http://schemas.microsoft.com/office/drawing/2014/main" id="{5232581C-4A32-4391-B413-1FF3F05E9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522" y="4156411"/>
            <a:ext cx="5468073" cy="17338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2ABBEBC-ADDE-4E12-9E6D-CE86D6F0C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033" y="1551588"/>
            <a:ext cx="5137396" cy="169067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F96C6-58ED-4B0E-9271-CC0D4C3A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AD461-462D-4774-AB88-A5FAB222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0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CC7FDD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1243D-1636-4E76-B945-4CFF3D554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EB86-D084-487F-9D07-F69D19BBB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Got an accuracy of around 88% on the validation data and 64% on the test data using this model</a:t>
            </a:r>
          </a:p>
          <a:p>
            <a:endParaRPr lang="en-US" sz="2000" dirty="0"/>
          </a:p>
          <a:p>
            <a:r>
              <a:rPr lang="en-US" sz="2000" dirty="0"/>
              <a:t>Reason for low accuracy on test data could be lack of training data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Once the model has seen a plethora of images of these two characters, there’s a good chance it will lead to a better classification result.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45E86-BB20-41BC-A71D-5ED3C247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E40E7-F628-4203-BA56-31CAAC5F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5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40F6-FCA0-45F7-B14E-19C19BCF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24C7-9B74-4985-893C-82BC9404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https://www.intechopen.com/books/recent-trends-in-computational-intelligence/deep-learning-approach-to-key-frame-detection-in-human-action-videos</a:t>
            </a:r>
            <a:endParaRPr lang="en-US" sz="200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https://www.analyticsvidhya.com/blog/2018/09/deep-learning-video-classification-python/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Gargi U, Kasturi R, Strayer SH. Performance characterization of video-shot-change detection methods. IEEE Transactions on Circuits and Systems for Video Technology (TCSVT). 2000;10(1):1-13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5D5D4-D5B4-4539-97CA-8A98B7BD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A3749-6485-4191-8361-AAE8C902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00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rgbClr val="CC7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E93B07-19F0-4A81-BAFE-DFBDFD568D0F}"/>
              </a:ext>
            </a:extLst>
          </p:cNvPr>
          <p:cNvSpPr txBox="1"/>
          <p:nvPr/>
        </p:nvSpPr>
        <p:spPr>
          <a:xfrm>
            <a:off x="3325473" y="1998925"/>
            <a:ext cx="5541054" cy="21494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 </a:t>
            </a:r>
            <a:r>
              <a:rPr lang="en-US" sz="9600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 </a:t>
            </a:r>
            <a:endParaRPr lang="en-US" dirty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E4962-B063-4740-BE67-7C400DA3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6C2A6-5FB5-4AA2-94D6-52425B20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1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CC7FDD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AFE25-0BCF-4679-852E-0A7E4BB7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1" y="497652"/>
            <a:ext cx="5804593" cy="54313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Contents:</a:t>
            </a:r>
            <a:br>
              <a:rPr lang="en-US" dirty="0"/>
            </a:br>
            <a:br>
              <a:rPr lang="en-US" dirty="0"/>
            </a:br>
            <a:r>
              <a:rPr lang="en-US" sz="2400">
                <a:solidFill>
                  <a:schemeClr val="bg1"/>
                </a:solidFill>
              </a:rPr>
              <a:t>Introduction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/>
            </a:br>
            <a:r>
              <a:rPr lang="en-US" sz="2400">
                <a:solidFill>
                  <a:schemeClr val="bg1"/>
                </a:solidFill>
              </a:rPr>
              <a:t>Key Frame Extraction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>
                <a:solidFill>
                  <a:schemeClr val="bg1"/>
                </a:solidFill>
              </a:rPr>
              <a:t>Methodology</a:t>
            </a:r>
            <a:br>
              <a:rPr lang="en-US" sz="2400" dirty="0"/>
            </a:br>
            <a:br>
              <a:rPr lang="en-US" sz="2400" dirty="0"/>
            </a:br>
            <a:r>
              <a:rPr lang="en-US" sz="2400">
                <a:solidFill>
                  <a:schemeClr val="bg1"/>
                </a:solidFill>
              </a:rPr>
              <a:t>Issues and Challenges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/>
            </a:br>
            <a:r>
              <a:rPr lang="en-US" sz="2400" dirty="0">
                <a:solidFill>
                  <a:schemeClr val="bg1"/>
                </a:solidFill>
              </a:rPr>
              <a:t>Conclusion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/>
            </a:br>
            <a:r>
              <a:rPr lang="en-US" sz="2400" dirty="0">
                <a:solidFill>
                  <a:schemeClr val="bg1"/>
                </a:solidFill>
              </a:rPr>
              <a:t>References</a:t>
            </a:r>
            <a:br>
              <a:rPr lang="en-US" dirty="0"/>
            </a:b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10">
            <a:hlinkClick r:id="" action="ppaction://media"/>
            <a:extLst>
              <a:ext uri="{FF2B5EF4-FFF2-40B4-BE49-F238E27FC236}">
                <a16:creationId xmlns:a16="http://schemas.microsoft.com/office/drawing/2014/main" id="{16353C3F-3C1B-43E2-811C-709633489DF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38900" y="1714500"/>
            <a:ext cx="4572000" cy="34290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B7ACE5-7B4D-4D15-98D7-782E7EC1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35B6E-7E5E-42E3-9359-3278732D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9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B4201-66BE-4BF4-BBFB-5D9DF3A2D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4" descr="Camera lens">
            <a:extLst>
              <a:ext uri="{FF2B5EF4-FFF2-40B4-BE49-F238E27FC236}">
                <a16:creationId xmlns:a16="http://schemas.microsoft.com/office/drawing/2014/main" id="{D62B42E8-56F0-48DD-8A9D-D8DEC58EA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3" r="32800" b="-3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6DFA-458D-4D0C-9076-87BFC4823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In Video analysis extracting relevant information is a mandatory task</a:t>
            </a:r>
          </a:p>
          <a:p>
            <a:r>
              <a:rPr lang="en-US" sz="2000"/>
              <a:t>Key Frame extraction is a primary step of computer vision algorithm</a:t>
            </a:r>
          </a:p>
          <a:p>
            <a:r>
              <a:rPr lang="en-US" sz="2000">
                <a:ea typeface="+mn-lt"/>
                <a:cs typeface="+mn-lt"/>
              </a:rPr>
              <a:t>In many computer vision applications such as content-based video retrieval (CBVR), video scene analysis and video sequence summarization is mandatory to analyze the overall video structure</a:t>
            </a:r>
            <a:endParaRPr lang="en-US" sz="2000"/>
          </a:p>
          <a:p>
            <a:endParaRPr lang="en-US" sz="2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AF1DB-8853-4473-8330-AFF7759B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F0226-EC79-4F3A-AF26-A2E2B142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4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0D520-5A15-41AD-97EB-BA7A955AC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5098802" cy="1807305"/>
          </a:xfrm>
        </p:spPr>
        <p:txBody>
          <a:bodyPr>
            <a:normAutofit/>
          </a:bodyPr>
          <a:lstStyle/>
          <a:p>
            <a:r>
              <a:rPr lang="en-US" sz="3200" dirty="0"/>
              <a:t>KEY FRAME EXTRACTION</a:t>
            </a: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13B68B74-AB37-4FDE-B402-685C92A801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15" r="1695" b="4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D9D2-F8FF-49C0-B6DF-386F8628D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031373"/>
            <a:ext cx="4840010" cy="384366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ea typeface="+mn-lt"/>
                <a:cs typeface="+mn-lt"/>
              </a:rPr>
              <a:t>Some Web sites use HTML frames  -  Where the pages are broken up into various areas. Each area consists of an independent Web page.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ea typeface="+mn-lt"/>
                <a:cs typeface="+mn-lt"/>
              </a:rPr>
              <a:t>Graphics and desktop publishing programs - In these programs, frames are rectangular areas meant for inserting graphics and text.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ea typeface="+mn-lt"/>
                <a:cs typeface="+mn-lt"/>
              </a:rPr>
              <a:t>In video and animation - Frames are individual pictures in a sequence of images. For example, a Flash movie you see on the Web may play 12 frames per second, creating the appearance of motion</a:t>
            </a:r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116C-F580-4870-A83E-27C947D7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27FA0-2BC8-46A5-9A77-D4CA8986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5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C217494-DD94-44CB-87B6-D8A936111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5638" y="643468"/>
            <a:ext cx="7605550" cy="55710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742DFC-E9D5-4C2E-8ED8-269910DA7D92}"/>
              </a:ext>
            </a:extLst>
          </p:cNvPr>
          <p:cNvSpPr txBox="1"/>
          <p:nvPr/>
        </p:nvSpPr>
        <p:spPr>
          <a:xfrm>
            <a:off x="5011947" y="6291532"/>
            <a:ext cx="2901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Fig : Structure of a Video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EFACC-C2DB-41E5-998A-9DA983F9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370D5-7A98-4C69-A41D-83F898F0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6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2FD8D3-C74C-4B1D-A596-F090EE1A2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D3D6B5C-B8B4-4071-9480-DEE5EC781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rgbClr val="CC7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3BFEE-F5EE-4AF8-A8EF-2B0DE12C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928" y="2242457"/>
            <a:ext cx="3990641" cy="237308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Key frame size Estimation </a:t>
            </a:r>
            <a:r>
              <a:rPr lang="en-US" b="1" dirty="0">
                <a:solidFill>
                  <a:srgbClr val="FFFFFF"/>
                </a:solidFill>
              </a:rPr>
              <a:t>methods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5A75-4D27-4BE1-97D9-4046D7F02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5740" y="713313"/>
            <a:ext cx="5781945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/>
              <a:t>Priori knowledge base as a fixed number :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     Kr = {Fi1,Fi2,Fi3,…..Fik}</a:t>
            </a:r>
            <a:r>
              <a:rPr lang="en-US" sz="2000" dirty="0">
                <a:ea typeface="+mn-lt"/>
                <a:cs typeface="+mn-lt"/>
              </a:rPr>
              <a:t>       </a:t>
            </a:r>
            <a:r>
              <a:rPr lang="en-US" sz="1800" dirty="0">
                <a:ea typeface="+mn-lt"/>
                <a:cs typeface="+mn-lt"/>
              </a:rPr>
              <a:t>E</a:t>
            </a:r>
            <a:r>
              <a:rPr lang="en-US" sz="1200" dirty="0">
                <a:ea typeface="+mn-lt"/>
                <a:cs typeface="+mn-lt"/>
              </a:rPr>
              <a:t>1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Specific summarization of key frames is defined by </a:t>
            </a:r>
            <a:r>
              <a:rPr lang="en-US" sz="2000" dirty="0">
                <a:ea typeface="+mn-lt"/>
                <a:cs typeface="+mn-lt"/>
                <a:hlinkClick r:id="rId2"/>
              </a:rPr>
              <a:t>Eq. (2)</a:t>
            </a:r>
            <a:r>
              <a:rPr lang="en-US" sz="2000">
                <a:ea typeface="+mn-lt"/>
                <a:cs typeface="+mn-lt"/>
              </a:rPr>
              <a:t>:</a:t>
            </a:r>
            <a:endParaRPr lang="en-US"/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{Kf1,Kf2,Kf3,….Kfk} = ∑</a:t>
            </a:r>
            <a:r>
              <a:rPr lang="en-US" sz="1200" dirty="0">
                <a:ea typeface="+mn-lt"/>
                <a:cs typeface="+mn-lt"/>
              </a:rPr>
              <a:t>1</a:t>
            </a:r>
            <a:r>
              <a:rPr lang="en-US" sz="2000" dirty="0">
                <a:ea typeface="+mn-lt"/>
                <a:cs typeface="+mn-lt"/>
              </a:rPr>
              <a:t>nminri{Dist(Kr,V,δ)}   </a:t>
            </a:r>
            <a:r>
              <a:rPr lang="en-US" sz="1800">
                <a:ea typeface="+mn-lt"/>
                <a:cs typeface="+mn-lt"/>
              </a:rPr>
              <a:t>   E</a:t>
            </a:r>
            <a:r>
              <a:rPr lang="en-US" sz="1200" dirty="0">
                <a:ea typeface="+mn-lt"/>
                <a:cs typeface="+mn-lt"/>
              </a:rPr>
              <a:t>2</a:t>
            </a:r>
          </a:p>
          <a:p>
            <a:pPr marL="0" indent="0">
              <a:buNone/>
            </a:pPr>
            <a:endParaRPr lang="en-US" sz="1200" dirty="0"/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where,</a:t>
            </a:r>
          </a:p>
          <a:p>
            <a:pPr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1 ≤ ri ≥  n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D7D1D-0819-4E4D-A775-8F8BB695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BE913-B148-4971-B1CE-974ACC89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3634-E535-4874-B1BF-C798887B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A9DCC-C50F-4257-A3C7-11BB9D839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/>
              <a:t>Posteriori knowledge base as unknown :</a:t>
            </a:r>
          </a:p>
          <a:p>
            <a:pPr marL="0" indent="0">
              <a:buNone/>
            </a:pPr>
            <a:endParaRPr lang="en-US" sz="2000" b="1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2000">
                <a:ea typeface="+mn-lt"/>
                <a:cs typeface="+mn-lt"/>
              </a:rPr>
              <a:t>{Kf1,Kf2,Kf3,….Kfk} = ∑1nminri{K|Dist(Kr,V,γ)}            </a:t>
            </a:r>
            <a:r>
              <a:rPr lang="en-US" sz="1800" dirty="0">
                <a:ea typeface="+mn-lt"/>
                <a:cs typeface="+mn-lt"/>
              </a:rPr>
              <a:t>E</a:t>
            </a:r>
            <a:r>
              <a:rPr lang="en-US" sz="1200" dirty="0">
                <a:ea typeface="+mn-lt"/>
                <a:cs typeface="+mn-lt"/>
              </a:rPr>
              <a:t>3</a:t>
            </a:r>
            <a:endParaRPr lang="en-US" sz="1200" b="1"/>
          </a:p>
          <a:p>
            <a:endParaRPr lang="en-US" dirty="0"/>
          </a:p>
          <a:p>
            <a:r>
              <a:rPr lang="en-US" sz="2000" b="1"/>
              <a:t>Determined-fixed number</a:t>
            </a:r>
          </a:p>
          <a:p>
            <a:endParaRPr lang="en-US" sz="2000" b="1" dirty="0"/>
          </a:p>
          <a:p>
            <a:pPr marL="0" indent="0" algn="ctr">
              <a:buNone/>
            </a:pPr>
            <a:r>
              <a:rPr lang="en-US" sz="2000">
                <a:ea typeface="+mn-lt"/>
                <a:cs typeface="+mn-lt"/>
              </a:rPr>
              <a:t>  the number of key frames is predetermined before the whole process key frame extraction process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0D9A7-4B2C-40A8-89B6-1F5707A2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09A54-3563-4463-9BE3-E4EA580B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2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6B870-B521-4107-8214-83E93C07A076}"/>
              </a:ext>
            </a:extLst>
          </p:cNvPr>
          <p:cNvSpPr txBox="1"/>
          <p:nvPr/>
        </p:nvSpPr>
        <p:spPr>
          <a:xfrm>
            <a:off x="3372929" y="6205268"/>
            <a:ext cx="651006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Fig : </a:t>
            </a:r>
            <a:r>
              <a:rPr lang="en-US" b="1" dirty="0">
                <a:ea typeface="+mn-lt"/>
                <a:cs typeface="+mn-lt"/>
              </a:rPr>
              <a:t>Proposed framework for key frame extraction</a:t>
            </a:r>
            <a:endParaRPr lang="en-US" b="1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45903B-F8EE-473E-8FF8-B52725DBCB9D}"/>
              </a:ext>
            </a:extLst>
          </p:cNvPr>
          <p:cNvSpPr txBox="1"/>
          <p:nvPr/>
        </p:nvSpPr>
        <p:spPr>
          <a:xfrm>
            <a:off x="6521570" y="36806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C3EFF5-981E-40E5-AC66-AD7C93D8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ea typeface="+mj-lt"/>
                <a:cs typeface="+mj-lt"/>
              </a:rPr>
              <a:t>METHODOLOGY</a:t>
            </a:r>
          </a:p>
          <a:p>
            <a:endParaRPr lang="en-US" dirty="0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44F0F59D-0BEA-4FB8-8D8F-ACAFE8993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985" y="962133"/>
            <a:ext cx="6727990" cy="519568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8DBF4-FF20-447D-9396-B4FD56DF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205F3-AAE3-4F4B-A5D4-F96A9B23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8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39CA59-4EF5-439A-B7A9-F92CB0EA713A}"/>
              </a:ext>
            </a:extLst>
          </p:cNvPr>
          <p:cNvSpPr txBox="1"/>
          <p:nvPr/>
        </p:nvSpPr>
        <p:spPr>
          <a:xfrm>
            <a:off x="1475117" y="339306"/>
            <a:ext cx="46410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Wingdings"/>
              <a:buChar char="§"/>
            </a:pPr>
            <a:r>
              <a:rPr lang="en-US" sz="2400" b="0">
                <a:latin typeface="Calibri"/>
                <a:ea typeface="FSBrabo"/>
                <a:cs typeface="FSBrabo"/>
              </a:rPr>
              <a:t>Video reading from database</a:t>
            </a:r>
            <a:endParaRPr lang="en-US" sz="2400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A7DD15-EA39-41AD-A6E4-FC4803E1911E}"/>
              </a:ext>
            </a:extLst>
          </p:cNvPr>
          <p:cNvSpPr txBox="1"/>
          <p:nvPr/>
        </p:nvSpPr>
        <p:spPr>
          <a:xfrm>
            <a:off x="2495909" y="971909"/>
            <a:ext cx="5460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MathJax_Math-italic"/>
              </a:rPr>
              <a:t>Vi</a:t>
            </a:r>
            <a:r>
              <a:rPr lang="en-US">
                <a:latin typeface="MathJax_Main"/>
              </a:rPr>
              <a:t>={</a:t>
            </a:r>
            <a:r>
              <a:rPr lang="en-US">
                <a:latin typeface="MathJax_Math-italic"/>
              </a:rPr>
              <a:t>V</a:t>
            </a:r>
            <a:r>
              <a:rPr lang="en-US">
                <a:latin typeface="MathJax_Main"/>
              </a:rPr>
              <a:t>1,</a:t>
            </a:r>
            <a:r>
              <a:rPr lang="en-US">
                <a:latin typeface="MathJax_Math-italic"/>
              </a:rPr>
              <a:t>V</a:t>
            </a:r>
            <a:r>
              <a:rPr lang="en-US">
                <a:latin typeface="MathJax_Main"/>
              </a:rPr>
              <a:t>2,</a:t>
            </a:r>
            <a:r>
              <a:rPr lang="en-US">
                <a:latin typeface="MathJax_Math-italic"/>
              </a:rPr>
              <a:t>V</a:t>
            </a:r>
            <a:r>
              <a:rPr lang="en-US">
                <a:latin typeface="MathJax_Main"/>
              </a:rPr>
              <a:t>3,….</a:t>
            </a:r>
            <a:r>
              <a:rPr lang="en-US">
                <a:latin typeface="MathJax_Math-italic"/>
              </a:rPr>
              <a:t>Vk</a:t>
            </a:r>
            <a:r>
              <a:rPr lang="en-US">
                <a:latin typeface="MathJax_Main"/>
              </a:rPr>
              <a:t>}       </a:t>
            </a:r>
            <a:r>
              <a:rPr lang="en-US" dirty="0">
                <a:latin typeface="FSBrabo"/>
              </a:rPr>
              <a:t> </a:t>
            </a:r>
            <a:r>
              <a:rPr lang="en-US" sz="1400" dirty="0">
                <a:latin typeface="FSBrabo"/>
              </a:rPr>
              <a:t>E</a:t>
            </a:r>
            <a:r>
              <a:rPr lang="en-US" sz="1200" dirty="0">
                <a:latin typeface="FSBrabo"/>
              </a:rPr>
              <a:t>4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9B86FE-AA38-4111-B730-1CBA52270E92}"/>
              </a:ext>
            </a:extLst>
          </p:cNvPr>
          <p:cNvSpPr txBox="1"/>
          <p:nvPr/>
        </p:nvSpPr>
        <p:spPr>
          <a:xfrm>
            <a:off x="1475117" y="2150853"/>
            <a:ext cx="45116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400">
                <a:latin typeface="Calibri"/>
                <a:cs typeface="Calibri"/>
              </a:rPr>
              <a:t>Frame extraction from video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75B4B-E0EB-4056-A21F-B0540A7A316B}"/>
              </a:ext>
            </a:extLst>
          </p:cNvPr>
          <p:cNvSpPr txBox="1"/>
          <p:nvPr/>
        </p:nvSpPr>
        <p:spPr>
          <a:xfrm>
            <a:off x="2495909" y="2783457"/>
            <a:ext cx="52879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MathJax_Math-italic"/>
              </a:rPr>
              <a:t>Fi</a:t>
            </a:r>
            <a:r>
              <a:rPr lang="en-US">
                <a:latin typeface="MathJax_Main"/>
              </a:rPr>
              <a:t>={</a:t>
            </a:r>
            <a:r>
              <a:rPr lang="en-US">
                <a:latin typeface="MathJax_Math-italic"/>
              </a:rPr>
              <a:t>F</a:t>
            </a:r>
            <a:r>
              <a:rPr lang="en-US">
                <a:latin typeface="MathJax_Main"/>
              </a:rPr>
              <a:t>1,</a:t>
            </a:r>
            <a:r>
              <a:rPr lang="en-US">
                <a:latin typeface="MathJax_Math-italic"/>
              </a:rPr>
              <a:t>F</a:t>
            </a:r>
            <a:r>
              <a:rPr lang="en-US">
                <a:latin typeface="MathJax_Main"/>
              </a:rPr>
              <a:t>2,</a:t>
            </a:r>
            <a:r>
              <a:rPr lang="en-US">
                <a:latin typeface="MathJax_Math-italic"/>
              </a:rPr>
              <a:t>F</a:t>
            </a:r>
            <a:r>
              <a:rPr lang="en-US">
                <a:latin typeface="MathJax_Main"/>
              </a:rPr>
              <a:t>3,….</a:t>
            </a:r>
            <a:r>
              <a:rPr lang="en-US">
                <a:latin typeface="MathJax_Math-italic"/>
              </a:rPr>
              <a:t>Fn</a:t>
            </a:r>
            <a:r>
              <a:rPr lang="en-US">
                <a:latin typeface="MathJax_Main"/>
              </a:rPr>
              <a:t>}       </a:t>
            </a:r>
            <a:r>
              <a:rPr lang="en-US" sz="1400" dirty="0">
                <a:latin typeface="FSBrabo"/>
              </a:rPr>
              <a:t>E</a:t>
            </a:r>
            <a:r>
              <a:rPr lang="en-US" sz="1200" dirty="0">
                <a:latin typeface="FSBrabo"/>
              </a:rPr>
              <a:t>5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991D7-B57A-45CF-B42D-15A1E19EE56B}"/>
              </a:ext>
            </a:extLst>
          </p:cNvPr>
          <p:cNvSpPr txBox="1"/>
          <p:nvPr/>
        </p:nvSpPr>
        <p:spPr>
          <a:xfrm>
            <a:off x="1475117" y="3674852"/>
            <a:ext cx="37639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400">
                <a:latin typeface="Calibri"/>
                <a:cs typeface="Calibri"/>
              </a:rPr>
              <a:t>Preprocessing of frames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37FD3F-C32A-4C0F-96E3-5ADCB002485E}"/>
              </a:ext>
            </a:extLst>
          </p:cNvPr>
          <p:cNvSpPr txBox="1"/>
          <p:nvPr/>
        </p:nvSpPr>
        <p:spPr>
          <a:xfrm>
            <a:off x="1475117" y="4551872"/>
            <a:ext cx="35914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2400">
                <a:latin typeface="Calibri"/>
                <a:cs typeface="Calibri"/>
              </a:rPr>
              <a:t>Histogram generation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A0D78-36DB-4F47-A0A7-5CF65204BBC4}"/>
              </a:ext>
            </a:extLst>
          </p:cNvPr>
          <p:cNvSpPr txBox="1"/>
          <p:nvPr/>
        </p:nvSpPr>
        <p:spPr>
          <a:xfrm>
            <a:off x="2495909" y="5198853"/>
            <a:ext cx="62656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MathJax_Math-italic"/>
              </a:rPr>
              <a:t>Hn </a:t>
            </a:r>
            <a:r>
              <a:rPr lang="en-US">
                <a:latin typeface="MathJax_Main"/>
              </a:rPr>
              <a:t>= </a:t>
            </a:r>
            <a:r>
              <a:rPr lang="en-US">
                <a:latin typeface="MathJax_Math-italic"/>
              </a:rPr>
              <a:t>number of pixels with intensity</a:t>
            </a:r>
            <a:endParaRPr lang="en-US">
              <a:latin typeface="Century Gothic"/>
            </a:endParaRPr>
          </a:p>
          <a:p>
            <a:r>
              <a:rPr lang="en-US">
                <a:latin typeface="MathJax_Math-italic"/>
              </a:rPr>
              <a:t>             total number of pixels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EF36BF-8B4D-492A-B8A5-A9F80E180240}"/>
              </a:ext>
            </a:extLst>
          </p:cNvPr>
          <p:cNvCxnSpPr/>
          <p:nvPr/>
        </p:nvCxnSpPr>
        <p:spPr>
          <a:xfrm flipV="1">
            <a:off x="3050877" y="5516592"/>
            <a:ext cx="2976111" cy="1437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3B1228B-1DCB-4B3A-8381-FD677BCE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3793F9-11DD-437E-BCA1-6EC56D49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8839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3E8E2"/>
      </a:lt2>
      <a:accent1>
        <a:srgbClr val="CC7FDD"/>
      </a:accent1>
      <a:accent2>
        <a:srgbClr val="9163D6"/>
      </a:accent2>
      <a:accent3>
        <a:srgbClr val="7F81DD"/>
      </a:accent3>
      <a:accent4>
        <a:srgbClr val="6394D6"/>
      </a:accent4>
      <a:accent5>
        <a:srgbClr val="53B0C1"/>
      </a:accent5>
      <a:accent6>
        <a:srgbClr val="53B49A"/>
      </a:accent6>
      <a:hlink>
        <a:srgbClr val="619057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BrushVTI</vt:lpstr>
      <vt:lpstr>Calculating the Screen time of An Actor in a Video using Deep Learning</vt:lpstr>
      <vt:lpstr>Contents:  Introduction  Key Frame Extraction  Methodology  Issues and Challenges  Conclusion  References </vt:lpstr>
      <vt:lpstr>INTRODUCTION</vt:lpstr>
      <vt:lpstr>KEY FRAME EXTRACTION</vt:lpstr>
      <vt:lpstr>PowerPoint Presentation</vt:lpstr>
      <vt:lpstr>Key frame size Estimation methods </vt:lpstr>
      <vt:lpstr>PowerPoint Presentation</vt:lpstr>
      <vt:lpstr>METHODOLOGY </vt:lpstr>
      <vt:lpstr>PowerPoint Presentation</vt:lpstr>
      <vt:lpstr>PowerPoint Presentation</vt:lpstr>
      <vt:lpstr>ISSUES AND CHALLENGES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450</cp:revision>
  <dcterms:created xsi:type="dcterms:W3CDTF">2021-05-09T15:00:26Z</dcterms:created>
  <dcterms:modified xsi:type="dcterms:W3CDTF">2021-05-25T13:39:14Z</dcterms:modified>
</cp:coreProperties>
</file>