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14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2535"/>
            <a:ext cx="7772400" cy="1899139"/>
          </a:xfrm>
        </p:spPr>
        <p:txBody>
          <a:bodyPr>
            <a:normAutofit/>
          </a:bodyPr>
          <a:lstStyle/>
          <a:p>
            <a:r>
              <a:t>Full Stack Development Tools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332" y="2841674"/>
            <a:ext cx="7315200" cy="3207434"/>
          </a:xfrm>
        </p:spPr>
        <p:txBody>
          <a:bodyPr>
            <a:normAutofit/>
          </a:bodyPr>
          <a:lstStyle/>
          <a:p>
            <a:r>
              <a:rPr dirty="0"/>
              <a:t>Postman | Eclipse | Java | HTML | CSS | GitHub | MySQL</a:t>
            </a:r>
          </a:p>
          <a:p>
            <a:r>
              <a:rPr dirty="0"/>
              <a:t>Project: Full Stack Java</a:t>
            </a:r>
          </a:p>
          <a:p>
            <a:r>
              <a:rPr dirty="0"/>
              <a:t>Presented by: </a:t>
            </a:r>
            <a:r>
              <a:rPr lang="en-US" dirty="0"/>
              <a:t>Rakshita S </a:t>
            </a:r>
          </a:p>
          <a:p>
            <a:r>
              <a:rPr dirty="0"/>
              <a:t>Institute: </a:t>
            </a:r>
            <a:r>
              <a:rPr lang="en-US" dirty="0"/>
              <a:t>City Engineering College</a:t>
            </a:r>
            <a:endParaRPr dirty="0"/>
          </a:p>
          <a:p>
            <a:r>
              <a:rPr dirty="0"/>
              <a:t>Date: </a:t>
            </a:r>
            <a:r>
              <a:rPr lang="en-US" dirty="0"/>
              <a:t>08</a:t>
            </a:r>
            <a:r>
              <a:rPr dirty="0"/>
              <a:t>-</a:t>
            </a:r>
            <a:r>
              <a:rPr lang="en-US" dirty="0"/>
              <a:t>10</a:t>
            </a:r>
            <a:r>
              <a:rPr dirty="0"/>
              <a:t>-</a:t>
            </a:r>
            <a:r>
              <a:rPr lang="en-US" dirty="0"/>
              <a:t>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Purpose: Backend database for storing data</a:t>
            </a:r>
          </a:p>
          <a:p>
            <a:endParaRPr/>
          </a:p>
          <a:p>
            <a:r>
              <a:t>Example Query:</a:t>
            </a:r>
          </a:p>
          <a:p>
            <a:r>
              <a:t>CREATE TABLE users (</a:t>
            </a:r>
          </a:p>
          <a:p>
            <a:r>
              <a:t>  id INT AUTO_INCREMENT PRIMARY KEY,</a:t>
            </a:r>
          </a:p>
          <a:p>
            <a:r>
              <a:t>  username VARCHAR(50),</a:t>
            </a:r>
          </a:p>
          <a:p>
            <a:r>
              <a:t>  password VARCHAR(50)</a:t>
            </a:r>
          </a:p>
          <a:p>
            <a:r>
              <a:t>);</a:t>
            </a:r>
          </a:p>
          <a:p>
            <a:endParaRPr/>
          </a:p>
          <a:p>
            <a:r>
              <a:t>Integration: Java connects to MySQL using JDBC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Project Name: Full Stack Java</a:t>
            </a:r>
          </a:p>
          <a:p>
            <a:endParaRPr/>
          </a:p>
          <a:p>
            <a:r>
              <a:t>Overview:</a:t>
            </a:r>
          </a:p>
          <a:p>
            <a:r>
              <a:t>A web-based system to manage employee details, allowing CRUD operations </a:t>
            </a:r>
          </a:p>
          <a:p>
            <a:r>
              <a:t>through a Java backend and MySQL database.</a:t>
            </a:r>
          </a:p>
          <a:p>
            <a:endParaRPr/>
          </a:p>
          <a:p>
            <a:r>
              <a:t>Tools Used:</a:t>
            </a:r>
          </a:p>
          <a:p>
            <a:r>
              <a:t>- HTML/CSS: Frontend UI</a:t>
            </a:r>
          </a:p>
          <a:p>
            <a:r>
              <a:t>- Java (Eclipse): Backend logic</a:t>
            </a:r>
          </a:p>
          <a:p>
            <a:r>
              <a:t>- MySQL: Data storage</a:t>
            </a:r>
          </a:p>
          <a:p>
            <a:r>
              <a:t>- Postman: API testing</a:t>
            </a:r>
          </a:p>
          <a:p>
            <a:r>
              <a:t>- GitHub: Version control</a:t>
            </a:r>
          </a:p>
          <a:p>
            <a:r>
              <a:t>- Eclipse IDE: Code development</a:t>
            </a:r>
          </a:p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Workflow:</a:t>
            </a:r>
          </a:p>
          <a:p>
            <a:r>
              <a:rPr lang="en-US" dirty="0"/>
              <a:t>1. Frontend (HTML/CSS) → Sends data to backend via form submission</a:t>
            </a:r>
          </a:p>
          <a:p>
            <a:r>
              <a:rPr lang="en-US" dirty="0"/>
              <a:t>2. Backend (Java) → Processes data and interacts with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3. Database (</a:t>
            </a:r>
            <a:r>
              <a:rPr lang="en-US" dirty="0" err="1"/>
              <a:t>MySQL</a:t>
            </a:r>
            <a:r>
              <a:rPr lang="en-US" dirty="0"/>
              <a:t>) → Stores and retrieves employee information</a:t>
            </a:r>
          </a:p>
          <a:p>
            <a:r>
              <a:rPr lang="en-US" dirty="0"/>
              <a:t>4. Postman → Used for testing backend APIs</a:t>
            </a:r>
          </a:p>
          <a:p>
            <a:r>
              <a:rPr lang="en-US" dirty="0"/>
              <a:t>5. </a:t>
            </a:r>
            <a:r>
              <a:rPr lang="en-US" dirty="0" err="1"/>
              <a:t>GitHub</a:t>
            </a:r>
            <a:r>
              <a:rPr lang="en-US" dirty="0"/>
              <a:t> → Used for source code management</a:t>
            </a:r>
          </a:p>
          <a:p>
            <a:endParaRPr lang="en-US" dirty="0"/>
          </a:p>
          <a:p>
            <a:r>
              <a:rPr lang="en-US" dirty="0"/>
              <a:t>Outcome:</a:t>
            </a:r>
          </a:p>
          <a:p>
            <a:r>
              <a:rPr lang="en-US" dirty="0"/>
              <a:t>✔ Complete CRUD-based application</a:t>
            </a:r>
          </a:p>
          <a:p>
            <a:r>
              <a:rPr lang="en-US" dirty="0"/>
              <a:t>✔ Integrated testing using Postman</a:t>
            </a:r>
          </a:p>
          <a:p>
            <a:r>
              <a:rPr lang="en-US" dirty="0"/>
              <a:t>✔ Database connectivity with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✔ Hosted and managed via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Tool      Role</a:t>
            </a:r>
          </a:p>
          <a:p>
            <a:r>
              <a:t>Postman  </a:t>
            </a:r>
            <a:r>
              <a:rPr lang="en-US" dirty="0"/>
              <a:t>:  </a:t>
            </a:r>
            <a:r>
              <a:t>API Testing</a:t>
            </a:r>
          </a:p>
          <a:p>
            <a:r>
              <a:t>Eclipse  </a:t>
            </a:r>
            <a:r>
              <a:rPr lang="en-US" dirty="0"/>
              <a:t>: </a:t>
            </a:r>
            <a:r>
              <a:t> IDE for Development</a:t>
            </a:r>
          </a:p>
          <a:p>
            <a:r>
              <a:t>Java   </a:t>
            </a:r>
            <a:r>
              <a:rPr lang="en-US" dirty="0"/>
              <a:t>:</a:t>
            </a:r>
            <a:r>
              <a:t>   Backend Logic</a:t>
            </a:r>
          </a:p>
          <a:p>
            <a:r>
              <a:t>HTML   </a:t>
            </a:r>
            <a:r>
              <a:rPr lang="en-US" dirty="0"/>
              <a:t>:</a:t>
            </a:r>
            <a:r>
              <a:t>   Page Structure</a:t>
            </a:r>
          </a:p>
          <a:p>
            <a:r>
              <a:t>CSS   </a:t>
            </a:r>
            <a:r>
              <a:rPr lang="en-US" dirty="0"/>
              <a:t>:</a:t>
            </a:r>
            <a:r>
              <a:t>    Page Styling</a:t>
            </a:r>
          </a:p>
          <a:p>
            <a:r>
              <a:t>GitHub   </a:t>
            </a:r>
            <a:r>
              <a:rPr lang="en-US" dirty="0"/>
              <a:t>: </a:t>
            </a:r>
            <a:r>
              <a:t> Version Control</a:t>
            </a:r>
          </a:p>
          <a:p>
            <a:r>
              <a:t>MySQL   </a:t>
            </a:r>
            <a:r>
              <a:rPr lang="en-US" dirty="0"/>
              <a:t>:</a:t>
            </a:r>
            <a:r>
              <a:t>  Database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💬 Questions &amp; Discussion</a:t>
            </a:r>
          </a:p>
          <a:p>
            <a:r>
              <a:t>📧 Contact: </a:t>
            </a:r>
            <a:r>
              <a:rPr lang="en-US" dirty="0"/>
              <a:t>rakshitasantam16@gmail.com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1. Introduction</a:t>
            </a:r>
          </a:p>
          <a:p>
            <a:r>
              <a:t>2. Postman</a:t>
            </a:r>
          </a:p>
          <a:p>
            <a:r>
              <a:t>3. Eclipse</a:t>
            </a:r>
          </a:p>
          <a:p>
            <a:r>
              <a:t>4. Java</a:t>
            </a:r>
          </a:p>
          <a:p>
            <a:r>
              <a:t>5. HTML</a:t>
            </a:r>
          </a:p>
          <a:p>
            <a:r>
              <a:t>6. CSS</a:t>
            </a:r>
          </a:p>
          <a:p>
            <a:r>
              <a:t>7. GitHub</a:t>
            </a:r>
          </a:p>
          <a:p>
            <a:r>
              <a:t>8. MySQL</a:t>
            </a:r>
          </a:p>
          <a:p>
            <a:r>
              <a:t>9. Project Explanation</a:t>
            </a:r>
          </a:p>
          <a:p>
            <a:r>
              <a:t>10. Summary</a:t>
            </a:r>
          </a:p>
          <a:p>
            <a:r>
              <a:t>11.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● Overview of full-stack development</a:t>
            </a:r>
          </a:p>
          <a:p>
            <a:r>
              <a:t>● Why each tool is essential</a:t>
            </a:r>
          </a:p>
          <a:p>
            <a:r>
              <a:t>● Tech stack covered in this session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Purpose: API testing and debugging</a:t>
            </a:r>
          </a:p>
          <a:p>
            <a:endParaRPr/>
          </a:p>
          <a:p>
            <a:r>
              <a:t>Key Features:</a:t>
            </a:r>
          </a:p>
          <a:p>
            <a:r>
              <a:t>● Create and test REST APIs</a:t>
            </a:r>
          </a:p>
          <a:p>
            <a:r>
              <a:t>● Automate test cases</a:t>
            </a:r>
          </a:p>
          <a:p>
            <a:r>
              <a:t>● Use collections and environments</a:t>
            </a:r>
          </a:p>
          <a:p>
            <a:endParaRPr/>
          </a:p>
          <a:p>
            <a:r>
              <a:t>Example: Testing login API endpoint before UI integration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Eclipse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Development platform for Java</a:t>
            </a:r>
          </a:p>
          <a:p>
            <a:endParaRPr/>
          </a:p>
          <a:p>
            <a:r>
              <a:t>Features:</a:t>
            </a:r>
          </a:p>
          <a:p>
            <a:r>
              <a:t>● Code editing, debugging, and build automation</a:t>
            </a:r>
          </a:p>
          <a:p>
            <a:r>
              <a:t>● Supports Maven and Git plugins</a:t>
            </a:r>
          </a:p>
          <a:p>
            <a:r>
              <a:t>● Suitable for backend API development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Purpose: Core backend programming language</a:t>
            </a:r>
          </a:p>
          <a:p>
            <a:endParaRPr/>
          </a:p>
          <a:p>
            <a:r>
              <a:t>Highlights:</a:t>
            </a:r>
          </a:p>
          <a:p>
            <a:r>
              <a:t>● Object-Oriented</a:t>
            </a:r>
          </a:p>
          <a:p>
            <a:r>
              <a:t>● Platform Independent</a:t>
            </a:r>
          </a:p>
          <a:p>
            <a:r>
              <a:t>● Rich library support</a:t>
            </a:r>
          </a:p>
          <a:p>
            <a:endParaRPr/>
          </a:p>
          <a:p>
            <a:r>
              <a:t>Sample Code:</a:t>
            </a:r>
          </a:p>
          <a:p>
            <a:r>
              <a:t>System.out.println("Welcome to Full Stack Development!");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Purpose: Provides web page structure</a:t>
            </a:r>
          </a:p>
          <a:p>
            <a:endParaRPr/>
          </a:p>
          <a:p>
            <a:r>
              <a:rPr sz="2800"/>
              <a:t>Example:</a:t>
            </a:r>
          </a:p>
          <a:p>
            <a:r>
              <a:rPr sz="2800"/>
              <a:t>&lt;h2&gt;Login Form&lt;/h2&gt;</a:t>
            </a:r>
          </a:p>
          <a:p>
            <a:r>
              <a:rPr sz="2800"/>
              <a:t>&lt;form&gt;</a:t>
            </a:r>
          </a:p>
          <a:p>
            <a:r>
              <a:rPr sz="2800"/>
              <a:t>  &lt;input type="text" placeholder="Username"&gt;</a:t>
            </a:r>
          </a:p>
          <a:p>
            <a:r>
              <a:rPr sz="2800"/>
              <a:t>  &lt;input type="password" placeholder="Password"&gt;</a:t>
            </a:r>
          </a:p>
          <a:p>
            <a:r>
              <a:rPr sz="2800"/>
              <a:t>&lt;/form&gt;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Purpose: Adds styling and design to HTML pages</a:t>
            </a:r>
          </a:p>
          <a:p>
            <a:endParaRPr/>
          </a:p>
          <a:p>
            <a:r>
              <a:t>Example:</a:t>
            </a:r>
          </a:p>
          <a:p>
            <a:r>
              <a:t>form {</a:t>
            </a:r>
          </a:p>
          <a:p>
            <a:r>
              <a:t>  border: 1px solid #ccc;</a:t>
            </a:r>
          </a:p>
          <a:p>
            <a:r>
              <a:t>  padding: 20px;</a:t>
            </a:r>
          </a:p>
          <a:p>
            <a:r>
              <a:t>  background: #f9f9f9;</a:t>
            </a:r>
          </a:p>
          <a:p>
            <a:r>
              <a:t>}</a:t>
            </a:r>
          </a:p>
          <a:p>
            <a:endParaRPr/>
          </a:p>
          <a:p>
            <a:r>
              <a:t>Result: Improves UI/UX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Version control &amp; collaboration</a:t>
            </a:r>
          </a:p>
          <a:p>
            <a:endParaRPr/>
          </a:p>
          <a:p>
            <a:r>
              <a:t>Features:</a:t>
            </a:r>
          </a:p>
          <a:p>
            <a:r>
              <a:t>● Manage source code versions</a:t>
            </a:r>
          </a:p>
          <a:p>
            <a:r>
              <a:t>● Branching and merging</a:t>
            </a:r>
          </a:p>
          <a:p>
            <a:r>
              <a:t>● Integration with CI/CD pipelines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</TotalTime>
  <Words>547</Words>
  <Application>Microsoft Office PowerPoint</Application>
  <PresentationFormat>On-screen Show (4:3)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Gill Sans MT</vt:lpstr>
      <vt:lpstr>Verdana</vt:lpstr>
      <vt:lpstr>Wingdings 2</vt:lpstr>
      <vt:lpstr>Solstice</vt:lpstr>
      <vt:lpstr>Full Stack Development Tools Overview</vt:lpstr>
      <vt:lpstr>Agenda</vt:lpstr>
      <vt:lpstr>Introduction</vt:lpstr>
      <vt:lpstr>Postman</vt:lpstr>
      <vt:lpstr>Eclipse IDE</vt:lpstr>
      <vt:lpstr>Java</vt:lpstr>
      <vt:lpstr>HTML</vt:lpstr>
      <vt:lpstr>CSS</vt:lpstr>
      <vt:lpstr>GitHub</vt:lpstr>
      <vt:lpstr>MySQL</vt:lpstr>
      <vt:lpstr>Project Explanation</vt:lpstr>
      <vt:lpstr>Project Explanation</vt:lpstr>
      <vt:lpstr>Summary</vt:lpstr>
      <vt:lpstr>Q&amp;A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 Tools Overview</dc:title>
  <dc:creator>Dell</dc:creator>
  <dc:description>generated using python-pptx</dc:description>
  <cp:lastModifiedBy>AI_CEC_20</cp:lastModifiedBy>
  <cp:revision>3</cp:revision>
  <dcterms:created xsi:type="dcterms:W3CDTF">2013-01-27T09:14:16Z</dcterms:created>
  <dcterms:modified xsi:type="dcterms:W3CDTF">2025-10-08T04:07:48Z</dcterms:modified>
</cp:coreProperties>
</file>