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C18D-783A-2B12-D13F-014559639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BC98C-A3EB-7BCE-57C9-568CCB425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14D4E-5812-FFE8-204C-3D958C99F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2855-DAA2-4935-AB6A-51E85AC93C5A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22FF2-F8DB-E2FA-E97B-A8BF97C58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8DAB5-2762-F4AE-8312-B44C5D8F3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F77B-8E97-4936-8384-3CC16777E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482EC-14B6-59F7-1503-93406603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D03E2-51ED-6BE5-3B94-DF47AFA50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7AFC6-E00D-7DC0-D47C-393978CFA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2855-DAA2-4935-AB6A-51E85AC93C5A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19C3F-2DC5-7218-1E56-D10355B79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B6AB6-5F39-48A1-4B15-3429E9C4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F77B-8E97-4936-8384-3CC16777E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37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F114D0-AB31-11A8-D065-C6CAFA0C17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E7E54-9E22-2AC0-A2AF-E0FD15373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49296-49EB-8C48-D446-F539A4E6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2855-DAA2-4935-AB6A-51E85AC93C5A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D416F-A026-4D9C-95CF-81062AD1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8A631-88DC-5C00-4EFB-F4E7E6E22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F77B-8E97-4936-8384-3CC16777E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27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622D-CAC1-9F5A-9E49-95AFB523F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2FA62-5C9D-4061-2AEA-7CDF53702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5DC26-6826-C18A-F77B-02EC8284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2855-DAA2-4935-AB6A-51E85AC93C5A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AF71-5BE2-0B80-07A7-8D738C988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FBD60-0BAE-96AB-D95D-9FB17CCC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F77B-8E97-4936-8384-3CC16777E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91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4840-AD37-59D8-C451-EC3F06EC4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3FE4-80DB-79D2-7476-6CD443FEB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7DD60-E470-7099-719E-96555FB2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2855-DAA2-4935-AB6A-51E85AC93C5A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F8C8D-497E-4105-6B1A-819503E1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E81EC-B6D4-94CB-4AA4-60142E85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F77B-8E97-4936-8384-3CC16777E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90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759B3-C91B-217F-E034-938A054E4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C473C-B80A-7E6B-49E5-BF2CDE383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01CB8-7010-2464-167D-C514BF86B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10077-2F81-2E7D-E346-86D59B0A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2855-DAA2-4935-AB6A-51E85AC93C5A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EAB33-1935-BE9C-E9E1-5E95021B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BDB40-42ED-A55F-6A75-1F852084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F77B-8E97-4936-8384-3CC16777E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017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5352E-86CD-EAA9-4FB9-090E1C680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84388-FD6B-B666-8C6C-544B92EA5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46B6B-5715-792C-CFB3-AA6674E51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3C81B-75DE-2252-61ED-E70A020C9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8E0C2-3F57-AC78-8AAE-FA911195C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09A9B5-C68F-2C01-07FC-8CEB59F91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2855-DAA2-4935-AB6A-51E85AC93C5A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03C6FA-F667-752B-20B5-E6838CBA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71D01-A8F1-17DA-8DFD-32872FFC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F77B-8E97-4936-8384-3CC16777E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45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F639-9C50-8671-4DE6-A932A1A88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5E6D8-B09F-10B4-458A-981FB9737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2855-DAA2-4935-AB6A-51E85AC93C5A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68364-1C18-0745-957C-2CD962164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AC0BB-F162-BB10-FDF0-EFA8EF98C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F77B-8E97-4936-8384-3CC16777E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58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FD8E8-B3AD-CA2A-1361-97FB3142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2855-DAA2-4935-AB6A-51E85AC93C5A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6D54E9-DFE2-6CA2-D500-C35377CF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5FD85-9529-0C6A-FBA3-32602A2B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F77B-8E97-4936-8384-3CC16777E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74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9C07-E485-C62E-E175-25C69817B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6F6AE-E32D-A072-E0FA-695071835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4E83A-A87A-D27D-F32B-44FE72A1E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02E59-B4BB-24F2-B6BE-7A2C356CB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2855-DAA2-4935-AB6A-51E85AC93C5A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C2E64-DC51-EA27-C7F7-16D95254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C1DC6-E569-BDE7-0B8E-424CFB60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F77B-8E97-4936-8384-3CC16777E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49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FF7D2-5D8A-4EDA-2289-CD32A7F5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6E264-2479-E2B1-85EE-B7945AE1F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289AC-478B-9BCF-D47C-2CBF2BD1C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8B650-5C95-8618-E9EE-7BFCDA62B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2855-DAA2-4935-AB6A-51E85AC93C5A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A2D76-794F-B82D-D5FF-77900A74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724C3-6D57-B26D-9CAE-30D347DF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F77B-8E97-4936-8384-3CC16777E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22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5854C5-5562-8664-6523-BC0441846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CD197-2167-8A0C-8720-FE1157170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E7034-12F1-6EF4-ECD3-6218C7FDE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F2855-DAA2-4935-AB6A-51E85AC93C5A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A5940-E0F3-66AB-7C15-135426038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F1312-B88F-F36E-55A3-CBA40750F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6F77B-8E97-4936-8384-3CC16777E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61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F82FA-92E6-13D2-9D75-0797EBF4F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yoo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74286-8550-A308-81A4-F9F1BA5BAD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248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yoo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yoo</dc:title>
  <dc:creator>RAKSHITA BHATT</dc:creator>
  <cp:lastModifiedBy>RAKSHITA BHATT</cp:lastModifiedBy>
  <cp:revision>1</cp:revision>
  <dcterms:created xsi:type="dcterms:W3CDTF">2023-01-15T13:08:36Z</dcterms:created>
  <dcterms:modified xsi:type="dcterms:W3CDTF">2023-01-15T13:08:43Z</dcterms:modified>
</cp:coreProperties>
</file>