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a Patil" userId="3a8774016e8df3de" providerId="LiveId" clId="{6F66AD75-9EA3-4FF9-BC1F-596FD394D66A}"/>
    <pc:docChg chg="custSel delSld modSld">
      <pc:chgData name="Rakshita Patil" userId="3a8774016e8df3de" providerId="LiveId" clId="{6F66AD75-9EA3-4FF9-BC1F-596FD394D66A}" dt="2023-03-30T06:08:32.745" v="72" actId="14100"/>
      <pc:docMkLst>
        <pc:docMk/>
      </pc:docMkLst>
      <pc:sldChg chg="modSp">
        <pc:chgData name="Rakshita Patil" userId="3a8774016e8df3de" providerId="LiveId" clId="{6F66AD75-9EA3-4FF9-BC1F-596FD394D66A}" dt="2023-03-30T06:04:40.480" v="42"/>
        <pc:sldMkLst>
          <pc:docMk/>
          <pc:sldMk cId="2698264620" sldId="256"/>
        </pc:sldMkLst>
        <pc:spChg chg="mod">
          <ac:chgData name="Rakshita Patil" userId="3a8774016e8df3de" providerId="LiveId" clId="{6F66AD75-9EA3-4FF9-BC1F-596FD394D66A}" dt="2023-03-30T06:04:40.480" v="42"/>
          <ac:spMkLst>
            <pc:docMk/>
            <pc:sldMk cId="2698264620" sldId="256"/>
            <ac:spMk id="2" creationId="{203C0346-6C0C-E142-ADD1-9559ACFEA9C0}"/>
          </ac:spMkLst>
        </pc:spChg>
        <pc:spChg chg="mod">
          <ac:chgData name="Rakshita Patil" userId="3a8774016e8df3de" providerId="LiveId" clId="{6F66AD75-9EA3-4FF9-BC1F-596FD394D66A}" dt="2023-03-30T06:04:40.480" v="42"/>
          <ac:spMkLst>
            <pc:docMk/>
            <pc:sldMk cId="2698264620" sldId="256"/>
            <ac:spMk id="3" creationId="{F55D3E6F-0A3D-D269-D170-2751C1390F92}"/>
          </ac:spMkLst>
        </pc:spChg>
      </pc:sldChg>
      <pc:sldChg chg="modSp mod">
        <pc:chgData name="Rakshita Patil" userId="3a8774016e8df3de" providerId="LiveId" clId="{6F66AD75-9EA3-4FF9-BC1F-596FD394D66A}" dt="2023-03-30T06:04:35.708" v="41" actId="27636"/>
        <pc:sldMkLst>
          <pc:docMk/>
          <pc:sldMk cId="3171532327" sldId="257"/>
        </pc:sldMkLst>
        <pc:spChg chg="mod">
          <ac:chgData name="Rakshita Patil" userId="3a8774016e8df3de" providerId="LiveId" clId="{6F66AD75-9EA3-4FF9-BC1F-596FD394D66A}" dt="2023-03-30T06:03:45.530" v="34" actId="27636"/>
          <ac:spMkLst>
            <pc:docMk/>
            <pc:sldMk cId="3171532327" sldId="257"/>
            <ac:spMk id="2" creationId="{9481137E-62D1-F552-7603-66CBC81A21A9}"/>
          </ac:spMkLst>
        </pc:spChg>
        <pc:spChg chg="mod">
          <ac:chgData name="Rakshita Patil" userId="3a8774016e8df3de" providerId="LiveId" clId="{6F66AD75-9EA3-4FF9-BC1F-596FD394D66A}" dt="2023-03-30T06:04:35.708" v="41" actId="27636"/>
          <ac:spMkLst>
            <pc:docMk/>
            <pc:sldMk cId="3171532327" sldId="257"/>
            <ac:spMk id="3" creationId="{6CA0147C-C851-D490-3AD8-B6E0B74CAC5C}"/>
          </ac:spMkLst>
        </pc:spChg>
      </pc:sldChg>
      <pc:sldChg chg="del">
        <pc:chgData name="Rakshita Patil" userId="3a8774016e8df3de" providerId="LiveId" clId="{6F66AD75-9EA3-4FF9-BC1F-596FD394D66A}" dt="2023-03-30T06:02:09.290" v="0" actId="2696"/>
        <pc:sldMkLst>
          <pc:docMk/>
          <pc:sldMk cId="4021496834" sldId="258"/>
        </pc:sldMkLst>
      </pc:sldChg>
      <pc:sldChg chg="modSp mod">
        <pc:chgData name="Rakshita Patil" userId="3a8774016e8df3de" providerId="LiveId" clId="{6F66AD75-9EA3-4FF9-BC1F-596FD394D66A}" dt="2023-03-30T06:06:06.042" v="53" actId="1076"/>
        <pc:sldMkLst>
          <pc:docMk/>
          <pc:sldMk cId="4240044290" sldId="259"/>
        </pc:sldMkLst>
        <pc:spChg chg="mod">
          <ac:chgData name="Rakshita Patil" userId="3a8774016e8df3de" providerId="LiveId" clId="{6F66AD75-9EA3-4FF9-BC1F-596FD394D66A}" dt="2023-03-30T06:05:27.261" v="49" actId="113"/>
          <ac:spMkLst>
            <pc:docMk/>
            <pc:sldMk cId="4240044290" sldId="259"/>
            <ac:spMk id="2" creationId="{5C5B61F9-1FC4-1CB7-8729-51B5068D4F7A}"/>
          </ac:spMkLst>
        </pc:spChg>
        <pc:picChg chg="mod">
          <ac:chgData name="Rakshita Patil" userId="3a8774016e8df3de" providerId="LiveId" clId="{6F66AD75-9EA3-4FF9-BC1F-596FD394D66A}" dt="2023-03-30T06:06:06.042" v="53" actId="1076"/>
          <ac:picMkLst>
            <pc:docMk/>
            <pc:sldMk cId="4240044290" sldId="259"/>
            <ac:picMk id="11" creationId="{1A87B62C-CEA9-0EF5-8B37-D173DB773C8F}"/>
          </ac:picMkLst>
        </pc:picChg>
      </pc:sldChg>
      <pc:sldChg chg="modSp">
        <pc:chgData name="Rakshita Patil" userId="3a8774016e8df3de" providerId="LiveId" clId="{6F66AD75-9EA3-4FF9-BC1F-596FD394D66A}" dt="2023-03-30T06:04:40.480" v="42"/>
        <pc:sldMkLst>
          <pc:docMk/>
          <pc:sldMk cId="2187122124" sldId="260"/>
        </pc:sldMkLst>
        <pc:spChg chg="mod">
          <ac:chgData name="Rakshita Patil" userId="3a8774016e8df3de" providerId="LiveId" clId="{6F66AD75-9EA3-4FF9-BC1F-596FD394D66A}" dt="2023-03-30T06:04:40.480" v="42"/>
          <ac:spMkLst>
            <pc:docMk/>
            <pc:sldMk cId="2187122124" sldId="260"/>
            <ac:spMk id="2" creationId="{6D5B7370-FB80-4C55-D3B4-2B1E07F20C4E}"/>
          </ac:spMkLst>
        </pc:spChg>
      </pc:sldChg>
      <pc:sldChg chg="modSp">
        <pc:chgData name="Rakshita Patil" userId="3a8774016e8df3de" providerId="LiveId" clId="{6F66AD75-9EA3-4FF9-BC1F-596FD394D66A}" dt="2023-03-30T06:04:40.480" v="42"/>
        <pc:sldMkLst>
          <pc:docMk/>
          <pc:sldMk cId="2466886000" sldId="262"/>
        </pc:sldMkLst>
        <pc:spChg chg="mod">
          <ac:chgData name="Rakshita Patil" userId="3a8774016e8df3de" providerId="LiveId" clId="{6F66AD75-9EA3-4FF9-BC1F-596FD394D66A}" dt="2023-03-30T06:04:40.480" v="42"/>
          <ac:spMkLst>
            <pc:docMk/>
            <pc:sldMk cId="2466886000" sldId="262"/>
            <ac:spMk id="2" creationId="{03DE0789-9D37-A1E9-540C-2A04D390CEF0}"/>
          </ac:spMkLst>
        </pc:spChg>
      </pc:sldChg>
      <pc:sldChg chg="modSp mod">
        <pc:chgData name="Rakshita Patil" userId="3a8774016e8df3de" providerId="LiveId" clId="{6F66AD75-9EA3-4FF9-BC1F-596FD394D66A}" dt="2023-03-30T06:06:57.289" v="58" actId="255"/>
        <pc:sldMkLst>
          <pc:docMk/>
          <pc:sldMk cId="1294761638" sldId="263"/>
        </pc:sldMkLst>
        <pc:spChg chg="mod">
          <ac:chgData name="Rakshita Patil" userId="3a8774016e8df3de" providerId="LiveId" clId="{6F66AD75-9EA3-4FF9-BC1F-596FD394D66A}" dt="2023-03-30T06:06:57.289" v="58" actId="255"/>
          <ac:spMkLst>
            <pc:docMk/>
            <pc:sldMk cId="1294761638" sldId="263"/>
            <ac:spMk id="7" creationId="{BF2A5EBC-E210-997F-B02C-F2B52F2902DF}"/>
          </ac:spMkLst>
        </pc:spChg>
      </pc:sldChg>
      <pc:sldChg chg="modSp mod">
        <pc:chgData name="Rakshita Patil" userId="3a8774016e8df3de" providerId="LiveId" clId="{6F66AD75-9EA3-4FF9-BC1F-596FD394D66A}" dt="2023-03-30T06:07:29.049" v="61" actId="1076"/>
        <pc:sldMkLst>
          <pc:docMk/>
          <pc:sldMk cId="378937342" sldId="264"/>
        </pc:sldMkLst>
        <pc:spChg chg="mod">
          <ac:chgData name="Rakshita Patil" userId="3a8774016e8df3de" providerId="LiveId" clId="{6F66AD75-9EA3-4FF9-BC1F-596FD394D66A}" dt="2023-03-30T06:07:17.246" v="60" actId="114"/>
          <ac:spMkLst>
            <pc:docMk/>
            <pc:sldMk cId="378937342" sldId="264"/>
            <ac:spMk id="2" creationId="{A3B3F1FB-650F-1139-7A8F-3E4622DF54BF}"/>
          </ac:spMkLst>
        </pc:spChg>
        <pc:spChg chg="mod">
          <ac:chgData name="Rakshita Patil" userId="3a8774016e8df3de" providerId="LiveId" clId="{6F66AD75-9EA3-4FF9-BC1F-596FD394D66A}" dt="2023-03-30T06:04:40.480" v="42"/>
          <ac:spMkLst>
            <pc:docMk/>
            <pc:sldMk cId="378937342" sldId="264"/>
            <ac:spMk id="3" creationId="{80CB7358-06F1-103F-3E27-299362DD674E}"/>
          </ac:spMkLst>
        </pc:spChg>
        <pc:picChg chg="mod">
          <ac:chgData name="Rakshita Patil" userId="3a8774016e8df3de" providerId="LiveId" clId="{6F66AD75-9EA3-4FF9-BC1F-596FD394D66A}" dt="2023-03-30T06:07:29.049" v="61" actId="1076"/>
          <ac:picMkLst>
            <pc:docMk/>
            <pc:sldMk cId="378937342" sldId="264"/>
            <ac:picMk id="4" creationId="{AB4EA949-F91F-2868-3931-D5B4992048DA}"/>
          </ac:picMkLst>
        </pc:picChg>
      </pc:sldChg>
      <pc:sldChg chg="modSp mod">
        <pc:chgData name="Rakshita Patil" userId="3a8774016e8df3de" providerId="LiveId" clId="{6F66AD75-9EA3-4FF9-BC1F-596FD394D66A}" dt="2023-03-30T06:07:51.939" v="68" actId="27636"/>
        <pc:sldMkLst>
          <pc:docMk/>
          <pc:sldMk cId="2593552817" sldId="265"/>
        </pc:sldMkLst>
        <pc:spChg chg="mod">
          <ac:chgData name="Rakshita Patil" userId="3a8774016e8df3de" providerId="LiveId" clId="{6F66AD75-9EA3-4FF9-BC1F-596FD394D66A}" dt="2023-03-30T06:07:51.939" v="68" actId="27636"/>
          <ac:spMkLst>
            <pc:docMk/>
            <pc:sldMk cId="2593552817" sldId="265"/>
            <ac:spMk id="2" creationId="{7FBB9B88-941B-93F2-1564-574D4A3A6571}"/>
          </ac:spMkLst>
        </pc:spChg>
      </pc:sldChg>
      <pc:sldChg chg="modSp mod">
        <pc:chgData name="Rakshita Patil" userId="3a8774016e8df3de" providerId="LiveId" clId="{6F66AD75-9EA3-4FF9-BC1F-596FD394D66A}" dt="2023-03-30T06:08:32.745" v="72" actId="14100"/>
        <pc:sldMkLst>
          <pc:docMk/>
          <pc:sldMk cId="3686200791" sldId="266"/>
        </pc:sldMkLst>
        <pc:spChg chg="mod">
          <ac:chgData name="Rakshita Patil" userId="3a8774016e8df3de" providerId="LiveId" clId="{6F66AD75-9EA3-4FF9-BC1F-596FD394D66A}" dt="2023-03-30T06:08:32.745" v="72" actId="14100"/>
          <ac:spMkLst>
            <pc:docMk/>
            <pc:sldMk cId="3686200791" sldId="266"/>
            <ac:spMk id="2" creationId="{3E273989-CAA0-B49F-4F8B-3134E70AEFB3}"/>
          </ac:spMkLst>
        </pc:spChg>
      </pc:sldChg>
      <pc:sldChg chg="modSp mod">
        <pc:chgData name="Rakshita Patil" userId="3a8774016e8df3de" providerId="LiveId" clId="{6F66AD75-9EA3-4FF9-BC1F-596FD394D66A}" dt="2023-03-30T06:04:40.480" v="42"/>
        <pc:sldMkLst>
          <pc:docMk/>
          <pc:sldMk cId="3480797160" sldId="267"/>
        </pc:sldMkLst>
        <pc:spChg chg="mod">
          <ac:chgData name="Rakshita Patil" userId="3a8774016e8df3de" providerId="LiveId" clId="{6F66AD75-9EA3-4FF9-BC1F-596FD394D66A}" dt="2023-03-30T06:04:40.480" v="42"/>
          <ac:spMkLst>
            <pc:docMk/>
            <pc:sldMk cId="3480797160" sldId="267"/>
            <ac:spMk id="2" creationId="{D1469F97-99C7-69B9-4F41-DBF668D3EE78}"/>
          </ac:spMkLst>
        </pc:spChg>
        <pc:spChg chg="mod">
          <ac:chgData name="Rakshita Patil" userId="3a8774016e8df3de" providerId="LiveId" clId="{6F66AD75-9EA3-4FF9-BC1F-596FD394D66A}" dt="2023-03-30T06:04:40.480" v="42"/>
          <ac:spMkLst>
            <pc:docMk/>
            <pc:sldMk cId="3480797160" sldId="267"/>
            <ac:spMk id="3" creationId="{A31ECEDB-9071-958D-4829-C3E5B875143B}"/>
          </ac:spMkLst>
        </pc:spChg>
      </pc:sldChg>
      <pc:sldChg chg="modSp">
        <pc:chgData name="Rakshita Patil" userId="3a8774016e8df3de" providerId="LiveId" clId="{6F66AD75-9EA3-4FF9-BC1F-596FD394D66A}" dt="2023-03-30T06:04:40.480" v="42"/>
        <pc:sldMkLst>
          <pc:docMk/>
          <pc:sldMk cId="1968574371" sldId="268"/>
        </pc:sldMkLst>
        <pc:spChg chg="mod">
          <ac:chgData name="Rakshita Patil" userId="3a8774016e8df3de" providerId="LiveId" clId="{6F66AD75-9EA3-4FF9-BC1F-596FD394D66A}" dt="2023-03-30T06:04:40.480" v="42"/>
          <ac:spMkLst>
            <pc:docMk/>
            <pc:sldMk cId="1968574371" sldId="268"/>
            <ac:spMk id="3" creationId="{3063848B-49BF-0B7C-8F81-89D33D0159A6}"/>
          </ac:spMkLst>
        </pc:spChg>
      </pc:sldChg>
    </pc:docChg>
  </pc:docChgLst>
  <pc:docChgLst>
    <pc:chgData name="Rakshita Patil" userId="3a8774016e8df3de" providerId="LiveId" clId="{7BA4078D-607C-45B6-BA38-E53902DE7B4E}"/>
    <pc:docChg chg="undo redo custSel addSld delSld modSld">
      <pc:chgData name="Rakshita Patil" userId="3a8774016e8df3de" providerId="LiveId" clId="{7BA4078D-607C-45B6-BA38-E53902DE7B4E}" dt="2022-11-06T09:58:08.307" v="361" actId="14100"/>
      <pc:docMkLst>
        <pc:docMk/>
      </pc:docMkLst>
      <pc:sldChg chg="modSp mod">
        <pc:chgData name="Rakshita Patil" userId="3a8774016e8df3de" providerId="LiveId" clId="{7BA4078D-607C-45B6-BA38-E53902DE7B4E}" dt="2022-11-06T05:35:36.934" v="78" actId="20577"/>
        <pc:sldMkLst>
          <pc:docMk/>
          <pc:sldMk cId="3171532327" sldId="257"/>
        </pc:sldMkLst>
        <pc:spChg chg="mod">
          <ac:chgData name="Rakshita Patil" userId="3a8774016e8df3de" providerId="LiveId" clId="{7BA4078D-607C-45B6-BA38-E53902DE7B4E}" dt="2022-11-06T05:35:36.934" v="78" actId="20577"/>
          <ac:spMkLst>
            <pc:docMk/>
            <pc:sldMk cId="3171532327" sldId="257"/>
            <ac:spMk id="3" creationId="{6CA0147C-C851-D490-3AD8-B6E0B74CAC5C}"/>
          </ac:spMkLst>
        </pc:spChg>
      </pc:sldChg>
      <pc:sldChg chg="modSp mod">
        <pc:chgData name="Rakshita Patil" userId="3a8774016e8df3de" providerId="LiveId" clId="{7BA4078D-607C-45B6-BA38-E53902DE7B4E}" dt="2022-11-06T05:35:16.718" v="63" actId="20577"/>
        <pc:sldMkLst>
          <pc:docMk/>
          <pc:sldMk cId="4021496834" sldId="258"/>
        </pc:sldMkLst>
        <pc:spChg chg="mod">
          <ac:chgData name="Rakshita Patil" userId="3a8774016e8df3de" providerId="LiveId" clId="{7BA4078D-607C-45B6-BA38-E53902DE7B4E}" dt="2022-11-06T05:35:16.718" v="63" actId="20577"/>
          <ac:spMkLst>
            <pc:docMk/>
            <pc:sldMk cId="4021496834" sldId="258"/>
            <ac:spMk id="2" creationId="{F1781FA3-3634-D324-299D-54615B12F6E5}"/>
          </ac:spMkLst>
        </pc:spChg>
      </pc:sldChg>
      <pc:sldChg chg="new add del">
        <pc:chgData name="Rakshita Patil" userId="3a8774016e8df3de" providerId="LiveId" clId="{7BA4078D-607C-45B6-BA38-E53902DE7B4E}" dt="2022-11-05T11:34:17.498" v="4" actId="2696"/>
        <pc:sldMkLst>
          <pc:docMk/>
          <pc:sldMk cId="812934758" sldId="259"/>
        </pc:sldMkLst>
      </pc:sldChg>
      <pc:sldChg chg="addSp delSp modSp new del mod">
        <pc:chgData name="Rakshita Patil" userId="3a8774016e8df3de" providerId="LiveId" clId="{7BA4078D-607C-45B6-BA38-E53902DE7B4E}" dt="2022-11-05T11:36:12.577" v="15" actId="2696"/>
        <pc:sldMkLst>
          <pc:docMk/>
          <pc:sldMk cId="2085526321" sldId="259"/>
        </pc:sldMkLst>
        <pc:spChg chg="del">
          <ac:chgData name="Rakshita Patil" userId="3a8774016e8df3de" providerId="LiveId" clId="{7BA4078D-607C-45B6-BA38-E53902DE7B4E}" dt="2022-11-05T11:35:42.714" v="9"/>
          <ac:spMkLst>
            <pc:docMk/>
            <pc:sldMk cId="2085526321" sldId="259"/>
            <ac:spMk id="3" creationId="{CAEE843B-4189-8B2B-FAF2-1D10B0E29AFD}"/>
          </ac:spMkLst>
        </pc:spChg>
        <pc:graphicFrameChg chg="add mod modGraphic">
          <ac:chgData name="Rakshita Patil" userId="3a8774016e8df3de" providerId="LiveId" clId="{7BA4078D-607C-45B6-BA38-E53902DE7B4E}" dt="2022-11-05T11:36:06.362" v="14" actId="20577"/>
          <ac:graphicFrameMkLst>
            <pc:docMk/>
            <pc:sldMk cId="2085526321" sldId="259"/>
            <ac:graphicFrameMk id="4" creationId="{1C70131B-8786-85BF-7C69-DD2B158071C6}"/>
          </ac:graphicFrameMkLst>
        </pc:graphicFrameChg>
      </pc:sldChg>
      <pc:sldChg chg="addSp delSp modSp new mod">
        <pc:chgData name="Rakshita Patil" userId="3a8774016e8df3de" providerId="LiveId" clId="{7BA4078D-607C-45B6-BA38-E53902DE7B4E}" dt="2022-11-06T09:58:08.307" v="361" actId="14100"/>
        <pc:sldMkLst>
          <pc:docMk/>
          <pc:sldMk cId="4240044290" sldId="259"/>
        </pc:sldMkLst>
        <pc:spChg chg="mod">
          <ac:chgData name="Rakshita Patil" userId="3a8774016e8df3de" providerId="LiveId" clId="{7BA4078D-607C-45B6-BA38-E53902DE7B4E}" dt="2022-11-06T09:57:45.738" v="356" actId="14100"/>
          <ac:spMkLst>
            <pc:docMk/>
            <pc:sldMk cId="4240044290" sldId="259"/>
            <ac:spMk id="2" creationId="{5C5B61F9-1FC4-1CB7-8729-51B5068D4F7A}"/>
          </ac:spMkLst>
        </pc:spChg>
        <pc:spChg chg="del">
          <ac:chgData name="Rakshita Patil" userId="3a8774016e8df3de" providerId="LiveId" clId="{7BA4078D-607C-45B6-BA38-E53902DE7B4E}" dt="2022-11-06T08:42:44.891" v="79"/>
          <ac:spMkLst>
            <pc:docMk/>
            <pc:sldMk cId="4240044290" sldId="259"/>
            <ac:spMk id="3" creationId="{0D98CCB8-7E64-7B8D-7405-8CF0F451CCDD}"/>
          </ac:spMkLst>
        </pc:spChg>
        <pc:spChg chg="add del mod">
          <ac:chgData name="Rakshita Patil" userId="3a8774016e8df3de" providerId="LiveId" clId="{7BA4078D-607C-45B6-BA38-E53902DE7B4E}" dt="2022-11-06T08:42:57.963" v="80" actId="21"/>
          <ac:spMkLst>
            <pc:docMk/>
            <pc:sldMk cId="4240044290" sldId="259"/>
            <ac:spMk id="5" creationId="{1B99DAF1-00A9-AFDA-E9B4-210E02D81B48}"/>
          </ac:spMkLst>
        </pc:spChg>
        <pc:spChg chg="add del mod">
          <ac:chgData name="Rakshita Patil" userId="3a8774016e8df3de" providerId="LiveId" clId="{7BA4078D-607C-45B6-BA38-E53902DE7B4E}" dt="2022-11-06T08:42:57.963" v="80" actId="21"/>
          <ac:spMkLst>
            <pc:docMk/>
            <pc:sldMk cId="4240044290" sldId="259"/>
            <ac:spMk id="6" creationId="{1E1B65BE-15FA-3CFB-A6C7-071BCD28EF37}"/>
          </ac:spMkLst>
        </pc:spChg>
        <pc:spChg chg="add del mod">
          <ac:chgData name="Rakshita Patil" userId="3a8774016e8df3de" providerId="LiveId" clId="{7BA4078D-607C-45B6-BA38-E53902DE7B4E}" dt="2022-11-06T08:42:57.963" v="80" actId="21"/>
          <ac:spMkLst>
            <pc:docMk/>
            <pc:sldMk cId="4240044290" sldId="259"/>
            <ac:spMk id="7" creationId="{09BE70F7-1786-D8A0-3961-5BD0A5D15A23}"/>
          </ac:spMkLst>
        </pc:spChg>
        <pc:spChg chg="add del mod">
          <ac:chgData name="Rakshita Patil" userId="3a8774016e8df3de" providerId="LiveId" clId="{7BA4078D-607C-45B6-BA38-E53902DE7B4E}" dt="2022-11-06T08:44:00.426" v="81" actId="931"/>
          <ac:spMkLst>
            <pc:docMk/>
            <pc:sldMk cId="4240044290" sldId="259"/>
            <ac:spMk id="9" creationId="{C57B671B-6E13-529D-EB0B-C43C54BBA610}"/>
          </ac:spMkLst>
        </pc:spChg>
        <pc:graphicFrameChg chg="add del mod">
          <ac:chgData name="Rakshita Patil" userId="3a8774016e8df3de" providerId="LiveId" clId="{7BA4078D-607C-45B6-BA38-E53902DE7B4E}" dt="2022-11-06T08:42:57.963" v="80" actId="21"/>
          <ac:graphicFrameMkLst>
            <pc:docMk/>
            <pc:sldMk cId="4240044290" sldId="259"/>
            <ac:graphicFrameMk id="4" creationId="{599E453A-C81C-311C-1E82-0CA569905A14}"/>
          </ac:graphicFrameMkLst>
        </pc:graphicFrameChg>
        <pc:picChg chg="add mod modCrop">
          <ac:chgData name="Rakshita Patil" userId="3a8774016e8df3de" providerId="LiveId" clId="{7BA4078D-607C-45B6-BA38-E53902DE7B4E}" dt="2022-11-06T09:58:08.307" v="361" actId="14100"/>
          <ac:picMkLst>
            <pc:docMk/>
            <pc:sldMk cId="4240044290" sldId="259"/>
            <ac:picMk id="11" creationId="{1A87B62C-CEA9-0EF5-8B37-D173DB773C8F}"/>
          </ac:picMkLst>
        </pc:picChg>
      </pc:sldChg>
      <pc:sldChg chg="addSp delSp modSp new mod">
        <pc:chgData name="Rakshita Patil" userId="3a8774016e8df3de" providerId="LiveId" clId="{7BA4078D-607C-45B6-BA38-E53902DE7B4E}" dt="2022-11-06T08:49:26.754" v="133" actId="14100"/>
        <pc:sldMkLst>
          <pc:docMk/>
          <pc:sldMk cId="2187122124" sldId="260"/>
        </pc:sldMkLst>
        <pc:spChg chg="mod">
          <ac:chgData name="Rakshita Patil" userId="3a8774016e8df3de" providerId="LiveId" clId="{7BA4078D-607C-45B6-BA38-E53902DE7B4E}" dt="2022-11-06T08:46:41.076" v="126" actId="20577"/>
          <ac:spMkLst>
            <pc:docMk/>
            <pc:sldMk cId="2187122124" sldId="260"/>
            <ac:spMk id="2" creationId="{6D5B7370-FB80-4C55-D3B4-2B1E07F20C4E}"/>
          </ac:spMkLst>
        </pc:spChg>
        <pc:spChg chg="del">
          <ac:chgData name="Rakshita Patil" userId="3a8774016e8df3de" providerId="LiveId" clId="{7BA4078D-607C-45B6-BA38-E53902DE7B4E}" dt="2022-11-06T08:48:54.819" v="127" actId="931"/>
          <ac:spMkLst>
            <pc:docMk/>
            <pc:sldMk cId="2187122124" sldId="260"/>
            <ac:spMk id="3" creationId="{57E4835A-412B-76D1-2901-EAF80EDD2C3F}"/>
          </ac:spMkLst>
        </pc:spChg>
        <pc:picChg chg="add mod modCrop">
          <ac:chgData name="Rakshita Patil" userId="3a8774016e8df3de" providerId="LiveId" clId="{7BA4078D-607C-45B6-BA38-E53902DE7B4E}" dt="2022-11-06T08:49:26.754" v="133" actId="14100"/>
          <ac:picMkLst>
            <pc:docMk/>
            <pc:sldMk cId="2187122124" sldId="260"/>
            <ac:picMk id="5" creationId="{99D3B105-90BC-D526-DCFB-E9EAC3921723}"/>
          </ac:picMkLst>
        </pc:picChg>
      </pc:sldChg>
      <pc:sldChg chg="modSp new del mod">
        <pc:chgData name="Rakshita Patil" userId="3a8774016e8df3de" providerId="LiveId" clId="{7BA4078D-607C-45B6-BA38-E53902DE7B4E}" dt="2022-11-05T11:35:35.021" v="7" actId="2696"/>
        <pc:sldMkLst>
          <pc:docMk/>
          <pc:sldMk cId="2332119359" sldId="260"/>
        </pc:sldMkLst>
        <pc:spChg chg="mod">
          <ac:chgData name="Rakshita Patil" userId="3a8774016e8df3de" providerId="LiveId" clId="{7BA4078D-607C-45B6-BA38-E53902DE7B4E}" dt="2022-11-05T11:34:23.784" v="6" actId="27636"/>
          <ac:spMkLst>
            <pc:docMk/>
            <pc:sldMk cId="2332119359" sldId="260"/>
            <ac:spMk id="2" creationId="{BD534422-283F-026C-1F21-F9BADB2A3288}"/>
          </ac:spMkLst>
        </pc:spChg>
      </pc:sldChg>
      <pc:sldChg chg="delSp modSp new mod">
        <pc:chgData name="Rakshita Patil" userId="3a8774016e8df3de" providerId="LiveId" clId="{7BA4078D-607C-45B6-BA38-E53902DE7B4E}" dt="2022-11-06T09:46:30.909" v="272" actId="122"/>
        <pc:sldMkLst>
          <pc:docMk/>
          <pc:sldMk cId="28817594" sldId="261"/>
        </pc:sldMkLst>
        <pc:spChg chg="mod">
          <ac:chgData name="Rakshita Patil" userId="3a8774016e8df3de" providerId="LiveId" clId="{7BA4078D-607C-45B6-BA38-E53902DE7B4E}" dt="2022-11-06T09:46:30.909" v="272" actId="122"/>
          <ac:spMkLst>
            <pc:docMk/>
            <pc:sldMk cId="28817594" sldId="261"/>
            <ac:spMk id="2" creationId="{69923C31-94E2-F47C-0B8F-FF302ECD84AD}"/>
          </ac:spMkLst>
        </pc:spChg>
        <pc:spChg chg="del mod">
          <ac:chgData name="Rakshita Patil" userId="3a8774016e8df3de" providerId="LiveId" clId="{7BA4078D-607C-45B6-BA38-E53902DE7B4E}" dt="2022-11-06T09:45:51.911" v="263" actId="478"/>
          <ac:spMkLst>
            <pc:docMk/>
            <pc:sldMk cId="28817594" sldId="261"/>
            <ac:spMk id="3" creationId="{3B68BFEF-00FC-1F4A-D2B7-B623D5D878A2}"/>
          </ac:spMkLst>
        </pc:spChg>
      </pc:sldChg>
      <pc:sldChg chg="addSp delSp modSp new mod">
        <pc:chgData name="Rakshita Patil" userId="3a8774016e8df3de" providerId="LiveId" clId="{7BA4078D-607C-45B6-BA38-E53902DE7B4E}" dt="2022-11-06T08:50:28.133" v="141" actId="14100"/>
        <pc:sldMkLst>
          <pc:docMk/>
          <pc:sldMk cId="2466886000" sldId="262"/>
        </pc:sldMkLst>
        <pc:spChg chg="del">
          <ac:chgData name="Rakshita Patil" userId="3a8774016e8df3de" providerId="LiveId" clId="{7BA4078D-607C-45B6-BA38-E53902DE7B4E}" dt="2022-11-06T08:49:53.349" v="134" actId="931"/>
          <ac:spMkLst>
            <pc:docMk/>
            <pc:sldMk cId="2466886000" sldId="262"/>
            <ac:spMk id="3" creationId="{98404557-35D1-5929-9C70-2E2949336FC9}"/>
          </ac:spMkLst>
        </pc:spChg>
        <pc:picChg chg="add mod modCrop">
          <ac:chgData name="Rakshita Patil" userId="3a8774016e8df3de" providerId="LiveId" clId="{7BA4078D-607C-45B6-BA38-E53902DE7B4E}" dt="2022-11-06T08:50:28.133" v="141" actId="14100"/>
          <ac:picMkLst>
            <pc:docMk/>
            <pc:sldMk cId="2466886000" sldId="262"/>
            <ac:picMk id="5" creationId="{E63BB494-0FA3-21C0-06BA-163E52FC3D4E}"/>
          </ac:picMkLst>
        </pc:picChg>
      </pc:sldChg>
      <pc:sldChg chg="addSp delSp modSp new mod">
        <pc:chgData name="Rakshita Patil" userId="3a8774016e8df3de" providerId="LiveId" clId="{7BA4078D-607C-45B6-BA38-E53902DE7B4E}" dt="2022-11-06T09:04:00.921" v="197" actId="14100"/>
        <pc:sldMkLst>
          <pc:docMk/>
          <pc:sldMk cId="1294761638" sldId="263"/>
        </pc:sldMkLst>
        <pc:spChg chg="mod">
          <ac:chgData name="Rakshita Patil" userId="3a8774016e8df3de" providerId="LiveId" clId="{7BA4078D-607C-45B6-BA38-E53902DE7B4E}" dt="2022-11-06T09:02:47.385" v="190" actId="122"/>
          <ac:spMkLst>
            <pc:docMk/>
            <pc:sldMk cId="1294761638" sldId="263"/>
            <ac:spMk id="2" creationId="{69F8AB05-BAB6-9FAE-409C-79337A232E42}"/>
          </ac:spMkLst>
        </pc:spChg>
        <pc:spChg chg="del">
          <ac:chgData name="Rakshita Patil" userId="3a8774016e8df3de" providerId="LiveId" clId="{7BA4078D-607C-45B6-BA38-E53902DE7B4E}" dt="2022-11-06T08:55:58.575" v="152" actId="931"/>
          <ac:spMkLst>
            <pc:docMk/>
            <pc:sldMk cId="1294761638" sldId="263"/>
            <ac:spMk id="3" creationId="{22713730-0FC2-2408-5A2A-E04B7906DD7D}"/>
          </ac:spMkLst>
        </pc:spChg>
        <pc:spChg chg="add mod">
          <ac:chgData name="Rakshita Patil" userId="3a8774016e8df3de" providerId="LiveId" clId="{7BA4078D-607C-45B6-BA38-E53902DE7B4E}" dt="2022-11-06T09:02:37.857" v="187" actId="14100"/>
          <ac:spMkLst>
            <pc:docMk/>
            <pc:sldMk cId="1294761638" sldId="263"/>
            <ac:spMk id="7" creationId="{BF2A5EBC-E210-997F-B02C-F2B52F2902DF}"/>
          </ac:spMkLst>
        </pc:spChg>
        <pc:picChg chg="add del mod modCrop">
          <ac:chgData name="Rakshita Patil" userId="3a8774016e8df3de" providerId="LiveId" clId="{7BA4078D-607C-45B6-BA38-E53902DE7B4E}" dt="2022-11-06T08:59:47.950" v="165" actId="21"/>
          <ac:picMkLst>
            <pc:docMk/>
            <pc:sldMk cId="1294761638" sldId="263"/>
            <ac:picMk id="5" creationId="{33B72DB7-EFC7-3473-7F05-A606A2EA7A4F}"/>
          </ac:picMkLst>
        </pc:picChg>
        <pc:picChg chg="add mod modCrop">
          <ac:chgData name="Rakshita Patil" userId="3a8774016e8df3de" providerId="LiveId" clId="{7BA4078D-607C-45B6-BA38-E53902DE7B4E}" dt="2022-11-06T09:04:00.921" v="197" actId="14100"/>
          <ac:picMkLst>
            <pc:docMk/>
            <pc:sldMk cId="1294761638" sldId="263"/>
            <ac:picMk id="8" creationId="{43907380-2C7C-70D2-783B-45562C9E739C}"/>
          </ac:picMkLst>
        </pc:picChg>
      </pc:sldChg>
      <pc:sldChg chg="addSp modSp new mod">
        <pc:chgData name="Rakshita Patil" userId="3a8774016e8df3de" providerId="LiveId" clId="{7BA4078D-607C-45B6-BA38-E53902DE7B4E}" dt="2022-11-06T09:38:18.839" v="213" actId="1076"/>
        <pc:sldMkLst>
          <pc:docMk/>
          <pc:sldMk cId="378937342" sldId="264"/>
        </pc:sldMkLst>
        <pc:spChg chg="mod">
          <ac:chgData name="Rakshita Patil" userId="3a8774016e8df3de" providerId="LiveId" clId="{7BA4078D-607C-45B6-BA38-E53902DE7B4E}" dt="2022-11-06T09:37:35.615" v="206" actId="14100"/>
          <ac:spMkLst>
            <pc:docMk/>
            <pc:sldMk cId="378937342" sldId="264"/>
            <ac:spMk id="2" creationId="{A3B3F1FB-650F-1139-7A8F-3E4622DF54BF}"/>
          </ac:spMkLst>
        </pc:spChg>
        <pc:picChg chg="add mod">
          <ac:chgData name="Rakshita Patil" userId="3a8774016e8df3de" providerId="LiveId" clId="{7BA4078D-607C-45B6-BA38-E53902DE7B4E}" dt="2022-11-06T09:38:18.839" v="213" actId="1076"/>
          <ac:picMkLst>
            <pc:docMk/>
            <pc:sldMk cId="378937342" sldId="264"/>
            <ac:picMk id="4" creationId="{AB4EA949-F91F-2868-3931-D5B4992048DA}"/>
          </ac:picMkLst>
        </pc:picChg>
      </pc:sldChg>
      <pc:sldChg chg="addSp delSp modSp new mod">
        <pc:chgData name="Rakshita Patil" userId="3a8774016e8df3de" providerId="LiveId" clId="{7BA4078D-607C-45B6-BA38-E53902DE7B4E}" dt="2022-11-06T09:42:25.728" v="224" actId="14100"/>
        <pc:sldMkLst>
          <pc:docMk/>
          <pc:sldMk cId="2593552817" sldId="265"/>
        </pc:sldMkLst>
        <pc:spChg chg="mod">
          <ac:chgData name="Rakshita Patil" userId="3a8774016e8df3de" providerId="LiveId" clId="{7BA4078D-607C-45B6-BA38-E53902DE7B4E}" dt="2022-11-06T09:39:33.302" v="216" actId="113"/>
          <ac:spMkLst>
            <pc:docMk/>
            <pc:sldMk cId="2593552817" sldId="265"/>
            <ac:spMk id="2" creationId="{7FBB9B88-941B-93F2-1564-574D4A3A6571}"/>
          </ac:spMkLst>
        </pc:spChg>
        <pc:spChg chg="del mod">
          <ac:chgData name="Rakshita Patil" userId="3a8774016e8df3de" providerId="LiveId" clId="{7BA4078D-607C-45B6-BA38-E53902DE7B4E}" dt="2022-11-06T09:42:02.050" v="218"/>
          <ac:spMkLst>
            <pc:docMk/>
            <pc:sldMk cId="2593552817" sldId="265"/>
            <ac:spMk id="3" creationId="{D8438C68-4983-0AA7-E598-19AC36B7466D}"/>
          </ac:spMkLst>
        </pc:spChg>
        <pc:picChg chg="add mod">
          <ac:chgData name="Rakshita Patil" userId="3a8774016e8df3de" providerId="LiveId" clId="{7BA4078D-607C-45B6-BA38-E53902DE7B4E}" dt="2022-11-06T09:42:25.728" v="224" actId="14100"/>
          <ac:picMkLst>
            <pc:docMk/>
            <pc:sldMk cId="2593552817" sldId="265"/>
            <ac:picMk id="4" creationId="{30B9AFCE-B1B6-17E9-F29C-BC6B67485F03}"/>
          </ac:picMkLst>
        </pc:picChg>
      </pc:sldChg>
      <pc:sldChg chg="addSp delSp modSp new mod">
        <pc:chgData name="Rakshita Patil" userId="3a8774016e8df3de" providerId="LiveId" clId="{7BA4078D-607C-45B6-BA38-E53902DE7B4E}" dt="2022-11-06T09:44:14.349" v="249" actId="1076"/>
        <pc:sldMkLst>
          <pc:docMk/>
          <pc:sldMk cId="3686200791" sldId="266"/>
        </pc:sldMkLst>
        <pc:spChg chg="mod">
          <ac:chgData name="Rakshita Patil" userId="3a8774016e8df3de" providerId="LiveId" clId="{7BA4078D-607C-45B6-BA38-E53902DE7B4E}" dt="2022-11-06T09:43:44.378" v="244" actId="20577"/>
          <ac:spMkLst>
            <pc:docMk/>
            <pc:sldMk cId="3686200791" sldId="266"/>
            <ac:spMk id="2" creationId="{3E273989-CAA0-B49F-4F8B-3134E70AEFB3}"/>
          </ac:spMkLst>
        </pc:spChg>
        <pc:spChg chg="del">
          <ac:chgData name="Rakshita Patil" userId="3a8774016e8df3de" providerId="LiveId" clId="{7BA4078D-607C-45B6-BA38-E53902DE7B4E}" dt="2022-11-06T09:43:55.485" v="245"/>
          <ac:spMkLst>
            <pc:docMk/>
            <pc:sldMk cId="3686200791" sldId="266"/>
            <ac:spMk id="3" creationId="{61BB98AD-1F6E-1679-624F-453A11A9B874}"/>
          </ac:spMkLst>
        </pc:spChg>
        <pc:picChg chg="add mod">
          <ac:chgData name="Rakshita Patil" userId="3a8774016e8df3de" providerId="LiveId" clId="{7BA4078D-607C-45B6-BA38-E53902DE7B4E}" dt="2022-11-06T09:44:14.349" v="249" actId="1076"/>
          <ac:picMkLst>
            <pc:docMk/>
            <pc:sldMk cId="3686200791" sldId="266"/>
            <ac:picMk id="4" creationId="{C294F240-203A-8758-3B97-3DB313046172}"/>
          </ac:picMkLst>
        </pc:picChg>
      </pc:sldChg>
      <pc:sldChg chg="new del">
        <pc:chgData name="Rakshita Patil" userId="3a8774016e8df3de" providerId="LiveId" clId="{7BA4078D-607C-45B6-BA38-E53902DE7B4E}" dt="2022-11-06T09:47:01.458" v="275" actId="2696"/>
        <pc:sldMkLst>
          <pc:docMk/>
          <pc:sldMk cId="2181829123" sldId="267"/>
        </pc:sldMkLst>
      </pc:sldChg>
      <pc:sldChg chg="addSp modSp new mod">
        <pc:chgData name="Rakshita Patil" userId="3a8774016e8df3de" providerId="LiveId" clId="{7BA4078D-607C-45B6-BA38-E53902DE7B4E}" dt="2022-11-06T09:49:36.254" v="303" actId="14100"/>
        <pc:sldMkLst>
          <pc:docMk/>
          <pc:sldMk cId="3480797160" sldId="267"/>
        </pc:sldMkLst>
        <pc:spChg chg="mod">
          <ac:chgData name="Rakshita Patil" userId="3a8774016e8df3de" providerId="LiveId" clId="{7BA4078D-607C-45B6-BA38-E53902DE7B4E}" dt="2022-11-06T09:48:33.202" v="292" actId="20577"/>
          <ac:spMkLst>
            <pc:docMk/>
            <pc:sldMk cId="3480797160" sldId="267"/>
            <ac:spMk id="2" creationId="{D1469F97-99C7-69B9-4F41-DBF668D3EE78}"/>
          </ac:spMkLst>
        </pc:spChg>
        <pc:picChg chg="add mod modCrop">
          <ac:chgData name="Rakshita Patil" userId="3a8774016e8df3de" providerId="LiveId" clId="{7BA4078D-607C-45B6-BA38-E53902DE7B4E}" dt="2022-11-06T09:49:36.254" v="303" actId="14100"/>
          <ac:picMkLst>
            <pc:docMk/>
            <pc:sldMk cId="3480797160" sldId="267"/>
            <ac:picMk id="4" creationId="{AD8D23C9-29AD-84AE-99D3-9A203E5A3DA7}"/>
          </ac:picMkLst>
        </pc:picChg>
      </pc:sldChg>
      <pc:sldChg chg="new del">
        <pc:chgData name="Rakshita Patil" userId="3a8774016e8df3de" providerId="LiveId" clId="{7BA4078D-607C-45B6-BA38-E53902DE7B4E}" dt="2022-11-06T09:47:41.429" v="276" actId="2696"/>
        <pc:sldMkLst>
          <pc:docMk/>
          <pc:sldMk cId="1199277275" sldId="268"/>
        </pc:sldMkLst>
      </pc:sldChg>
      <pc:sldChg chg="addSp modSp new mod">
        <pc:chgData name="Rakshita Patil" userId="3a8774016e8df3de" providerId="LiveId" clId="{7BA4078D-607C-45B6-BA38-E53902DE7B4E}" dt="2022-11-06T09:53:16.279" v="316" actId="14100"/>
        <pc:sldMkLst>
          <pc:docMk/>
          <pc:sldMk cId="1968574371" sldId="268"/>
        </pc:sldMkLst>
        <pc:spChg chg="mod">
          <ac:chgData name="Rakshita Patil" userId="3a8774016e8df3de" providerId="LiveId" clId="{7BA4078D-607C-45B6-BA38-E53902DE7B4E}" dt="2022-11-06T09:51:18.086" v="310" actId="14100"/>
          <ac:spMkLst>
            <pc:docMk/>
            <pc:sldMk cId="1968574371" sldId="268"/>
            <ac:spMk id="2" creationId="{39C15BF8-68C5-E5A4-812D-9D7D554E9081}"/>
          </ac:spMkLst>
        </pc:spChg>
        <pc:picChg chg="add mod">
          <ac:chgData name="Rakshita Patil" userId="3a8774016e8df3de" providerId="LiveId" clId="{7BA4078D-607C-45B6-BA38-E53902DE7B4E}" dt="2022-11-06T09:53:16.279" v="316" actId="14100"/>
          <ac:picMkLst>
            <pc:docMk/>
            <pc:sldMk cId="1968574371" sldId="268"/>
            <ac:picMk id="4" creationId="{33B72DB7-EFC7-3473-7F05-A606A2EA7A4F}"/>
          </ac:picMkLst>
        </pc:picChg>
      </pc:sldChg>
      <pc:sldChg chg="new del">
        <pc:chgData name="Rakshita Patil" userId="3a8774016e8df3de" providerId="LiveId" clId="{7BA4078D-607C-45B6-BA38-E53902DE7B4E}" dt="2022-11-06T09:53:31.159" v="317" actId="2696"/>
        <pc:sldMkLst>
          <pc:docMk/>
          <pc:sldMk cId="189746044" sldId="269"/>
        </pc:sldMkLst>
      </pc:sldChg>
      <pc:sldChg chg="new del">
        <pc:chgData name="Rakshita Patil" userId="3a8774016e8df3de" providerId="LiveId" clId="{7BA4078D-607C-45B6-BA38-E53902DE7B4E}" dt="2022-11-06T09:53:37.839" v="319" actId="2696"/>
        <pc:sldMkLst>
          <pc:docMk/>
          <pc:sldMk cId="771030745" sldId="269"/>
        </pc:sldMkLst>
      </pc:sldChg>
      <pc:sldChg chg="addSp delSp modSp new mod">
        <pc:chgData name="Rakshita Patil" userId="3a8774016e8df3de" providerId="LiveId" clId="{7BA4078D-607C-45B6-BA38-E53902DE7B4E}" dt="2022-11-06T09:54:09.844" v="330" actId="255"/>
        <pc:sldMkLst>
          <pc:docMk/>
          <pc:sldMk cId="937767747" sldId="269"/>
        </pc:sldMkLst>
        <pc:spChg chg="add del mod">
          <ac:chgData name="Rakshita Patil" userId="3a8774016e8df3de" providerId="LiveId" clId="{7BA4078D-607C-45B6-BA38-E53902DE7B4E}" dt="2022-11-06T09:54:09.844" v="330" actId="255"/>
          <ac:spMkLst>
            <pc:docMk/>
            <pc:sldMk cId="937767747" sldId="269"/>
            <ac:spMk id="2" creationId="{76E7153B-444F-ED84-39E2-778F14208902}"/>
          </ac:spMkLst>
        </pc:spChg>
      </pc:sldChg>
      <pc:sldChg chg="addSp delSp modSp new mod">
        <pc:chgData name="Rakshita Patil" userId="3a8774016e8df3de" providerId="LiveId" clId="{7BA4078D-607C-45B6-BA38-E53902DE7B4E}" dt="2022-11-06T09:56:39.982" v="346" actId="14100"/>
        <pc:sldMkLst>
          <pc:docMk/>
          <pc:sldMk cId="794426248" sldId="270"/>
        </pc:sldMkLst>
        <pc:spChg chg="mod">
          <ac:chgData name="Rakshita Patil" userId="3a8774016e8df3de" providerId="LiveId" clId="{7BA4078D-607C-45B6-BA38-E53902DE7B4E}" dt="2022-11-06T09:54:55.890" v="339" actId="14100"/>
          <ac:spMkLst>
            <pc:docMk/>
            <pc:sldMk cId="794426248" sldId="270"/>
            <ac:spMk id="2" creationId="{E40A71A6-85A3-EF2E-2A82-F275E9DE1AD6}"/>
          </ac:spMkLst>
        </pc:spChg>
        <pc:spChg chg="del">
          <ac:chgData name="Rakshita Patil" userId="3a8774016e8df3de" providerId="LiveId" clId="{7BA4078D-607C-45B6-BA38-E53902DE7B4E}" dt="2022-11-06T09:55:32.366" v="340"/>
          <ac:spMkLst>
            <pc:docMk/>
            <pc:sldMk cId="794426248" sldId="270"/>
            <ac:spMk id="3" creationId="{652A19CC-E4D1-3163-7870-80B38ACCB58E}"/>
          </ac:spMkLst>
        </pc:spChg>
        <pc:picChg chg="add mod modCrop">
          <ac:chgData name="Rakshita Patil" userId="3a8774016e8df3de" providerId="LiveId" clId="{7BA4078D-607C-45B6-BA38-E53902DE7B4E}" dt="2022-11-06T09:56:39.982" v="346" actId="14100"/>
          <ac:picMkLst>
            <pc:docMk/>
            <pc:sldMk cId="794426248" sldId="270"/>
            <ac:picMk id="4" creationId="{A2AA73FB-01BF-6BF7-FD40-CCB0CC162F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8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346-6C0C-E142-ADD1-9559ACFEA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Zomato Dataset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D3E6F-0A3D-D269-D170-2751C1390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26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C31-94E2-F47C-0B8F-FF302ECD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09352" cy="5093208"/>
          </a:xfrm>
        </p:spPr>
        <p:txBody>
          <a:bodyPr/>
          <a:lstStyle/>
          <a:p>
            <a:pPr algn="ctr"/>
            <a:r>
              <a:rPr lang="en-IN" sz="9600" dirty="0"/>
              <a:t>Joins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9F97-99C7-69B9-4F41-DBF668D3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1.Give restaurant id, name , city and rating whose vote are greater than 500.</a:t>
            </a:r>
            <a:b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CEDB-9071-958D-4829-C3E5B875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D23C9-29AD-84AE-99D3-9A203E5A3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6" t="7186" r="-3975" b="55675"/>
          <a:stretch/>
        </p:blipFill>
        <p:spPr bwMode="auto">
          <a:xfrm>
            <a:off x="-404155" y="2093976"/>
            <a:ext cx="12831877" cy="4078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079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5BF8-68C5-E5A4-812D-9D7D554E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332720" cy="97536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IN" sz="2400" b="1" dirty="0">
                <a:solidFill>
                  <a:srgbClr val="32323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 cuisines of restaurant that are available with their price range ,city.</a:t>
            </a:r>
            <a:b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848B-49BF-0B7C-8F81-89D33D01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B72DB7-EFC7-3473-7F05-A606A2EA7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8" r="994" b="33823"/>
          <a:stretch/>
        </p:blipFill>
        <p:spPr>
          <a:xfrm>
            <a:off x="640079" y="1674494"/>
            <a:ext cx="11321397" cy="47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153B-444F-ED84-39E2-778F1420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22712" cy="5154168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9377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1A6-85A3-EF2E-2A82-F275E9DE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406400"/>
            <a:ext cx="10637520" cy="10058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table where restaurant id , name ,menu ,cost , table booking ,aggregate rating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A73FB-01BF-6BF7-FD40-CCB0CC16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3" r="48" b="9626"/>
          <a:stretch/>
        </p:blipFill>
        <p:spPr bwMode="auto">
          <a:xfrm>
            <a:off x="568669" y="1327326"/>
            <a:ext cx="11440452" cy="4331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44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14007">
              <a:schemeClr val="accent3">
                <a:lumMod val="20000"/>
                <a:lumOff val="80000"/>
              </a:schemeClr>
            </a:gs>
            <a:gs pos="43364">
              <a:schemeClr val="accent5">
                <a:lumMod val="40000"/>
                <a:lumOff val="6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137E-62D1-F552-7603-66CBC81A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8248" cy="12102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147C-C851-D490-3AD8-B6E0B74C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210235"/>
            <a:ext cx="10617260" cy="4961965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latin typeface="+mj-lt"/>
              </a:rPr>
              <a:t> 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latin typeface="Bahnschrift" panose="020B0502040204020203" pitchFamily="34" charset="0"/>
              </a:rPr>
              <a:t>E-R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Bahnschrift" panose="020B0502040204020203" pitchFamily="34" charset="0"/>
              </a:rPr>
              <a:t>Structure of all tables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latin typeface="Bahnschrift" panose="020B0502040204020203" pitchFamily="34" charset="0"/>
              </a:rPr>
              <a:t>Records of all tables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Bahnschrift" panose="020B0502040204020203" pitchFamily="34" charset="0"/>
              </a:rPr>
              <a:t>Subqueries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Bahnschrift" panose="020B0502040204020203" pitchFamily="34" charset="0"/>
              </a:rPr>
              <a:t>Joins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Bahnschrift" panose="020B0502040204020203" pitchFamily="34" charset="0"/>
              </a:rPr>
              <a:t>Multiple table 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53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61F9-1FC4-1CB7-8729-51B5068D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" y="0"/>
            <a:ext cx="11297919" cy="71717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/>
              <a:t>ER DIAGRAM</a:t>
            </a:r>
            <a:br>
              <a:rPr lang="en-IN" dirty="0"/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87B62C-CEA9-0EF5-8B37-D173DB773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25" t="23452" r="14847" b="3752"/>
          <a:stretch/>
        </p:blipFill>
        <p:spPr>
          <a:xfrm>
            <a:off x="609843" y="887507"/>
            <a:ext cx="10587075" cy="5261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00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7370-FB80-4C55-D3B4-2B1E07F2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3B105-90BC-D526-DCFB-E9EAC3921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09" b="67711"/>
          <a:stretch/>
        </p:blipFill>
        <p:spPr>
          <a:xfrm>
            <a:off x="315661" y="2093976"/>
            <a:ext cx="10362499" cy="2670049"/>
          </a:xfrm>
        </p:spPr>
      </p:pic>
    </p:spTree>
    <p:extLst>
      <p:ext uri="{BB962C8B-B14F-4D97-AF65-F5344CB8AC3E}">
        <p14:creationId xmlns:p14="http://schemas.microsoft.com/office/powerpoint/2010/main" val="218712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0789-9D37-A1E9-540C-2A04D390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BB494-0FA3-21C0-06BA-163E52FC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" b="26162"/>
          <a:stretch/>
        </p:blipFill>
        <p:spPr>
          <a:xfrm>
            <a:off x="550589" y="342392"/>
            <a:ext cx="11255331" cy="5560568"/>
          </a:xfrm>
        </p:spPr>
      </p:pic>
    </p:spTree>
    <p:extLst>
      <p:ext uri="{BB962C8B-B14F-4D97-AF65-F5344CB8AC3E}">
        <p14:creationId xmlns:p14="http://schemas.microsoft.com/office/powerpoint/2010/main" val="246688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AB05-BAB6-9FAE-409C-79337A2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42240"/>
            <a:ext cx="10742168" cy="924560"/>
          </a:xfrm>
        </p:spPr>
        <p:txBody>
          <a:bodyPr/>
          <a:lstStyle/>
          <a:p>
            <a:pPr algn="ctr"/>
            <a:r>
              <a:rPr lang="en-IN" dirty="0"/>
              <a:t>Subqueries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2A5EBC-E210-997F-B02C-F2B52F29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70" y="744071"/>
            <a:ext cx="10832378" cy="5428129"/>
          </a:xfrm>
        </p:spPr>
        <p:txBody>
          <a:bodyPr/>
          <a:lstStyle/>
          <a:p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restaurant name and their locality acc</a:t>
            </a:r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ording </a:t>
            </a:r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country where price for two is at least 60 Brazilian </a:t>
            </a:r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and  offers Japanese food.  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07380-2C7C-70D2-783B-45562C9E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9" r="165" b="73252"/>
          <a:stretch/>
        </p:blipFill>
        <p:spPr bwMode="auto">
          <a:xfrm>
            <a:off x="386080" y="2875280"/>
            <a:ext cx="11510050" cy="2346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476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F1FB-650F-1139-7A8F-3E4622DF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95835"/>
            <a:ext cx="10975848" cy="1157045"/>
          </a:xfrm>
        </p:spPr>
        <p:txBody>
          <a:bodyPr>
            <a:noAutofit/>
          </a:bodyPr>
          <a:lstStyle/>
          <a:p>
            <a:pPr algn="ctr"/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2.select all the restaurant with their corresponding  country code and city name  whose rating is greater than rating of restaurant whose id is 18189371.</a:t>
            </a:r>
            <a:b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7358-06F1-103F-3E27-299362DD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EA949-F91F-2868-3931-D5B499204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9" r="-214" b="7316"/>
          <a:stretch/>
        </p:blipFill>
        <p:spPr bwMode="auto">
          <a:xfrm>
            <a:off x="543543" y="2015732"/>
            <a:ext cx="11419346" cy="3761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93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9B88-941B-93F2-1564-574D4A3A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98612"/>
            <a:ext cx="10936942" cy="10578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3.Cuisines of hotels with their id  who has excellent review and are having online delivery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9AFCE-B1B6-17E9-F29C-BC6B6748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0" r="165" b="29117"/>
          <a:stretch/>
        </p:blipFill>
        <p:spPr bwMode="auto">
          <a:xfrm>
            <a:off x="389948" y="2184400"/>
            <a:ext cx="11412104" cy="3078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355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3989-CAA0-B49F-4F8B-3134E70A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9" y="253999"/>
            <a:ext cx="11675447" cy="1189319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4.give count of restaurant according to city that are situated around a 10</a:t>
            </a:r>
            <a:r>
              <a:rPr lang="en-IN" sz="24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mark Who has table booking but rating is denoted by  dark green colour </a:t>
            </a:r>
            <a:endParaRPr lang="en-IN" sz="2400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4F240-203A-8758-3B97-3DB31304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t="4584" r="272" b="65801"/>
          <a:stretch/>
        </p:blipFill>
        <p:spPr bwMode="auto">
          <a:xfrm>
            <a:off x="294640" y="2197933"/>
            <a:ext cx="11675447" cy="3041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6200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</TotalTime>
  <Words>186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Calibri</vt:lpstr>
      <vt:lpstr>Gill Sans MT</vt:lpstr>
      <vt:lpstr>Segoe UI</vt:lpstr>
      <vt:lpstr>Wingdings</vt:lpstr>
      <vt:lpstr>Gallery</vt:lpstr>
      <vt:lpstr>Zomato Dataset </vt:lpstr>
      <vt:lpstr>Content</vt:lpstr>
      <vt:lpstr>ER DIAGRAM </vt:lpstr>
      <vt:lpstr>Structure of Relations</vt:lpstr>
      <vt:lpstr>PowerPoint Presentation</vt:lpstr>
      <vt:lpstr>Subqueries</vt:lpstr>
      <vt:lpstr>2.select all the restaurant with their corresponding  country code and city name  whose rating is greater than rating of restaurant whose id is 18189371. </vt:lpstr>
      <vt:lpstr>3.Cuisines of hotels with their id  who has excellent review and are having online delivery. </vt:lpstr>
      <vt:lpstr>4.give count of restaurant according to city that are situated around a 100 latitude mark Who has table booking but rating is denoted by  dark green colour </vt:lpstr>
      <vt:lpstr>Joins </vt:lpstr>
      <vt:lpstr>1.Give restaurant id, name , city and rating whose vote are greater than 500. </vt:lpstr>
      <vt:lpstr>2. Give cuisines of restaurant that are available with their price range ,city. </vt:lpstr>
      <vt:lpstr>Views</vt:lpstr>
      <vt:lpstr>Create a table where restaurant id , name ,menu ,cost , table booking ,aggregate rating.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Dataset </dc:title>
  <dc:creator>Rakshita Patil</dc:creator>
  <cp:lastModifiedBy>Rakshita Patil</cp:lastModifiedBy>
  <cp:revision>1</cp:revision>
  <dcterms:created xsi:type="dcterms:W3CDTF">2022-11-05T05:23:20Z</dcterms:created>
  <dcterms:modified xsi:type="dcterms:W3CDTF">2023-03-30T06:09:25Z</dcterms:modified>
</cp:coreProperties>
</file>