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F22F-280D-4653-9410-C8B0717D0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BB983-30FD-41CE-A902-48CEC979A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2ED93-5372-42B6-9790-3025B9E7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90AF-E9F8-4373-ABDE-A8742A0809F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4B3EF-D134-477A-AF24-0EAF9543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170D7-982D-4882-896E-46EC751F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B6C1-3B14-4C52-BBE8-5969A45D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7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535A-4B5D-4BED-8BC3-C9183F36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990DD-B2F1-4DDC-BEF6-1A9BAAE73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59505-AC70-47D6-9D6F-A989E0B2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90AF-E9F8-4373-ABDE-A8742A0809F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B1FEF-33D8-4B5E-A16E-682B013FF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0BCD0-08A8-441B-8E89-4677F2B3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B6C1-3B14-4C52-BBE8-5969A45D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11C53-C8D1-4C4A-811A-76A1A29FD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3DEDD-A8B1-4679-8A24-2819E6CEB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2D2AC-8F40-4B06-BEA7-AD8B5967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90AF-E9F8-4373-ABDE-A8742A0809F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30BF6-3E5A-4484-B06D-98BC5CEA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7D38E-CCB0-4B76-B203-14BD9AF2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B6C1-3B14-4C52-BBE8-5969A45D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4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3F81-B26B-4D90-8FBD-EA072ED6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FF5F6-B0FA-4A28-ABA5-F6FA63ED1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A32D3-96CB-4A6D-80ED-68957A6A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90AF-E9F8-4373-ABDE-A8742A0809F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C3416-DE99-423F-ADA5-E773531D7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42E1A-437E-43BE-80B9-0A20521B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B6C1-3B14-4C52-BBE8-5969A45D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8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724C-BE87-4D69-86F2-710C6D71F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7274A-E63C-419E-BD6D-D2F19CF6C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C0BE2-36D8-4A18-A76E-BF13E1AE1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90AF-E9F8-4373-ABDE-A8742A0809F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04787-EB77-447C-8196-94AD18BD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9A400-3BF2-479E-AEDB-EA1ACF4D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B6C1-3B14-4C52-BBE8-5969A45D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9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4FC7-11AA-4F35-857D-A844765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A2954-9ACA-434C-AA8E-6E8BC8F14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EAF61-0EB7-434B-93C5-6E5ED5ED9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8000D-A359-4E97-8213-30FC17DC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90AF-E9F8-4373-ABDE-A8742A0809F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476C2-6CE2-4765-9970-3F2EC7CE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27ABB-BD10-4EDB-9674-97327184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B6C1-3B14-4C52-BBE8-5969A45D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1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EF6B-8BD2-4670-AD70-36731029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D8039-4C4F-4680-A279-A904AF57B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153E3-936E-4275-994C-E31C2E150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AABBD5-DAC6-458B-94B8-C64A6FCAB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9F8E8-50DA-4932-8A0A-47B263C72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867933-A515-4046-BF1E-EF0602CE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90AF-E9F8-4373-ABDE-A8742A0809F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BB1C75-24C4-46CC-A412-FF0D3A132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DAA8D4-C070-4FB5-BFA6-2CEE00DB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B6C1-3B14-4C52-BBE8-5969A45D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3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C9A30-0E4C-4933-AF68-59AE74A0A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DC18A-6E57-407A-938F-BC7451CA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90AF-E9F8-4373-ABDE-A8742A0809F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CEA5B-BC31-4C57-BF56-122F993E4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FA6AC-3F40-4910-8D2E-029811FB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B6C1-3B14-4C52-BBE8-5969A45D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0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6ED2F8-39FE-4C02-B506-4C23C604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90AF-E9F8-4373-ABDE-A8742A0809F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C64C2-35D3-46CB-9D78-E933A12F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2C7E8-CBCF-4E62-92B7-3312766B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B6C1-3B14-4C52-BBE8-5969A45D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1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DE61-6049-42F2-93D3-0D953BDF8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BECBE-9693-4ED3-B6F9-DB3871C2F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60FB5-C8F7-441F-A042-91C54099E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A458A-E475-4845-8A23-BE2FE780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90AF-E9F8-4373-ABDE-A8742A0809F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1E5DC-4F43-4F0C-9B86-6D0AA467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4B571-A942-4B3B-9E0F-3BD2012E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B6C1-3B14-4C52-BBE8-5969A45D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C024D-0B4E-4558-8271-F2213799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197E7-390D-4175-BB11-AD93EFC74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CD769-0B07-4E1C-9680-C234E9394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12A9E-C6AD-42C6-87B3-CCFD36CD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90AF-E9F8-4373-ABDE-A8742A0809F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C42D6-C1A5-49AD-8D08-28E134BD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2CCC0-F9A7-4813-B460-85D5662C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B6C1-3B14-4C52-BBE8-5969A45D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8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463706-525A-4421-87D7-D9223EECC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40245-787C-4026-BD1B-94E9C91AF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D0684-E1F1-4858-AE30-BA9B0D8DC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C90AF-E9F8-4373-ABDE-A8742A0809F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AED17-757D-47A2-AA80-79858AF62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09CD5-76AD-458A-993A-2B131FE21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BB6C1-3B14-4C52-BBE8-5969A45D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B687-5DD5-45B4-BA8A-25BC2AE06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Salary Prediction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ECFFD-6B59-44A2-90DB-4A1D56F680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Rakshit Kumar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8860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C84A4-53C7-4205-8FE5-78A7BAD5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7: Save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3FA1-5440-4362-B01E-B88485D2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joblib</a:t>
            </a:r>
            <a:endParaRPr lang="en-US" dirty="0"/>
          </a:p>
          <a:p>
            <a:endParaRPr lang="en-US" dirty="0"/>
          </a:p>
          <a:p>
            <a:r>
              <a:rPr lang="en-US" dirty="0"/>
              <a:t># Save the model</a:t>
            </a:r>
          </a:p>
          <a:p>
            <a:r>
              <a:rPr lang="en-US" dirty="0" err="1"/>
              <a:t>joblib.dump</a:t>
            </a:r>
            <a:r>
              <a:rPr lang="en-US" dirty="0"/>
              <a:t>(model, '</a:t>
            </a:r>
            <a:r>
              <a:rPr lang="en-US" dirty="0" err="1"/>
              <a:t>salary_prediction_model.pkl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/>
              <a:t># To load the model later</a:t>
            </a:r>
          </a:p>
          <a:p>
            <a:r>
              <a:rPr lang="en-US" dirty="0"/>
              <a:t># model = </a:t>
            </a:r>
            <a:r>
              <a:rPr lang="en-US" dirty="0" err="1"/>
              <a:t>joblib.load</a:t>
            </a:r>
            <a:r>
              <a:rPr lang="en-US" dirty="0"/>
              <a:t>('</a:t>
            </a:r>
            <a:r>
              <a:rPr lang="en-US" dirty="0" err="1"/>
              <a:t>salary_prediction_model.pkl</a:t>
            </a:r>
            <a:r>
              <a:rPr lang="en-US" dirty="0"/>
              <a:t>')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609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0D98F-4D74-477E-9B83-98E416F4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Import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FE8BB-186B-46CA-B16A-48683FCBA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import pandas as pd</a:t>
            </a:r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LinearRegression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OneHotEncoder</a:t>
            </a:r>
            <a:r>
              <a:rPr lang="en-US" dirty="0"/>
              <a:t>, </a:t>
            </a:r>
            <a:r>
              <a:rPr lang="en-US" dirty="0" err="1"/>
              <a:t>StandardScaler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sklearn.compose</a:t>
            </a:r>
            <a:r>
              <a:rPr lang="en-US" dirty="0"/>
              <a:t> import </a:t>
            </a:r>
            <a:r>
              <a:rPr lang="en-US" dirty="0" err="1"/>
              <a:t>ColumnTransformer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sklearn.pipeline</a:t>
            </a:r>
            <a:r>
              <a:rPr lang="en-US" dirty="0"/>
              <a:t> import Pipeline</a:t>
            </a:r>
          </a:p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mean_squared_error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sklearn.impute</a:t>
            </a:r>
            <a:r>
              <a:rPr lang="en-US" dirty="0"/>
              <a:t> import </a:t>
            </a:r>
            <a:r>
              <a:rPr lang="en-US" dirty="0" err="1"/>
              <a:t>SimpleImputer</a:t>
            </a:r>
            <a:endParaRPr lang="en-US" dirty="0"/>
          </a:p>
          <a:p>
            <a:r>
              <a:rPr lang="en-US" dirty="0"/>
              <a:t>from datetime import datetime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9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A67B-35C5-4259-A61A-AC0F11D9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Load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F14F7-9216-4898-ADEA-F312D3B13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file_name</a:t>
            </a:r>
            <a:r>
              <a:rPr lang="en-US" dirty="0"/>
              <a:t> = 'Salary Prediction of Data Professions.csv'</a:t>
            </a:r>
          </a:p>
          <a:p>
            <a:r>
              <a:rPr lang="en-US" dirty="0"/>
              <a:t>data = </a:t>
            </a:r>
            <a:r>
              <a:rPr lang="en-US" dirty="0" err="1"/>
              <a:t>pd.read_csv</a:t>
            </a:r>
            <a:r>
              <a:rPr lang="en-US" dirty="0"/>
              <a:t>(</a:t>
            </a:r>
            <a:r>
              <a:rPr lang="en-US" dirty="0" err="1"/>
              <a:t>file_name</a:t>
            </a:r>
            <a:r>
              <a:rPr lang="en-US" dirty="0"/>
              <a:t>)</a:t>
            </a:r>
          </a:p>
          <a:p>
            <a:r>
              <a:rPr lang="en-US" dirty="0" err="1"/>
              <a:t>data.head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2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D95D0-0C21-464A-8A21-70837372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DA7B8-ACF6-49BB-A97D-38F89F446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# Convert date columns to datetime</a:t>
            </a:r>
          </a:p>
          <a:p>
            <a:r>
              <a:rPr lang="en-US" dirty="0"/>
              <a:t>data['DOJ'] = </a:t>
            </a:r>
            <a:r>
              <a:rPr lang="en-US" dirty="0" err="1"/>
              <a:t>pd.to_datetime</a:t>
            </a:r>
            <a:r>
              <a:rPr lang="en-US" dirty="0"/>
              <a:t>(data['DOJ'])</a:t>
            </a:r>
          </a:p>
          <a:p>
            <a:r>
              <a:rPr lang="en-US" dirty="0"/>
              <a:t>data['CURRENT DATE'] = </a:t>
            </a:r>
            <a:r>
              <a:rPr lang="en-US" dirty="0" err="1"/>
              <a:t>pd.to_datetime</a:t>
            </a:r>
            <a:r>
              <a:rPr lang="en-US" dirty="0"/>
              <a:t>(data['CURRENT DATE'])</a:t>
            </a:r>
          </a:p>
          <a:p>
            <a:endParaRPr lang="en-US" dirty="0"/>
          </a:p>
          <a:p>
            <a:r>
              <a:rPr lang="en-US" dirty="0"/>
              <a:t># Calculate tenure in days</a:t>
            </a:r>
          </a:p>
          <a:p>
            <a:r>
              <a:rPr lang="en-US" dirty="0"/>
              <a:t>data['TENURE_DAYS'] = (data['CURRENT DATE'] - data['DOJ']).</a:t>
            </a:r>
            <a:r>
              <a:rPr lang="en-US" dirty="0" err="1"/>
              <a:t>dt.days</a:t>
            </a:r>
            <a:endParaRPr lang="en-US" dirty="0"/>
          </a:p>
          <a:p>
            <a:endParaRPr lang="en-US" dirty="0"/>
          </a:p>
          <a:p>
            <a:r>
              <a:rPr lang="en-US" dirty="0"/>
              <a:t># Drop unnecessary columns</a:t>
            </a:r>
          </a:p>
          <a:p>
            <a:r>
              <a:rPr lang="en-US" dirty="0"/>
              <a:t>data = </a:t>
            </a:r>
            <a:r>
              <a:rPr lang="en-US" dirty="0" err="1"/>
              <a:t>data.drop</a:t>
            </a:r>
            <a:r>
              <a:rPr lang="en-US" dirty="0"/>
              <a:t>(columns=['FIRST NAME', 'LAST NAME', 'DOJ', 'CURRENT DATE'])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66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B361-8400-45A2-9842-D4CD807B3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Missing Values and Separate Features and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1939E-9581-43EC-BA02-3F491BD40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Fill missing values if any</a:t>
            </a:r>
          </a:p>
          <a:p>
            <a:pPr marL="0" indent="0">
              <a:buNone/>
            </a:pPr>
            <a:r>
              <a:rPr lang="en-US" dirty="0"/>
              <a:t>data = </a:t>
            </a:r>
            <a:r>
              <a:rPr lang="en-US" dirty="0" err="1"/>
              <a:t>data.fillna</a:t>
            </a:r>
            <a:r>
              <a:rPr lang="en-US" dirty="0"/>
              <a:t>(method='</a:t>
            </a:r>
            <a:r>
              <a:rPr lang="en-US" dirty="0" err="1"/>
              <a:t>ffill</a:t>
            </a:r>
            <a:r>
              <a:rPr lang="en-US" dirty="0"/>
              <a:t>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Define features and target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data.drop</a:t>
            </a:r>
            <a:r>
              <a:rPr lang="en-US" dirty="0"/>
              <a:t>(columns=['SALARY'])</a:t>
            </a:r>
          </a:p>
          <a:p>
            <a:pPr marL="0" indent="0">
              <a:buNone/>
            </a:pPr>
            <a:r>
              <a:rPr lang="en-US" dirty="0"/>
              <a:t>y = data['SALARY']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3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E3D0-4DC9-4ECB-9D13-7BFA8796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Categorical and Numerical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96080-1527-4C70-8644-C8AC8A095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categorical_features</a:t>
            </a:r>
            <a:r>
              <a:rPr lang="en-US" dirty="0"/>
              <a:t> = ['SEX', 'DESIGNATION', 'UNIT']</a:t>
            </a:r>
          </a:p>
          <a:p>
            <a:r>
              <a:rPr lang="en-US" dirty="0" err="1"/>
              <a:t>numerical_features</a:t>
            </a:r>
            <a:r>
              <a:rPr lang="en-US" dirty="0"/>
              <a:t> = ['AGE', 'LEAVES USED', 'LEAVES REMAINING', 'RATINGS', 'PAST EXP', 'TENURE_DAYS']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1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06E8E-E9A5-41CF-8D61-B83CBE2E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Train-Test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A79A-BE44-475C-BC16-3902AB1EB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Split the data into training and test sets</a:t>
            </a:r>
          </a:p>
          <a:p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(X, y, </a:t>
            </a:r>
            <a:r>
              <a:rPr lang="en-US" dirty="0" err="1"/>
              <a:t>test_size</a:t>
            </a:r>
            <a:r>
              <a:rPr lang="en-US" dirty="0"/>
              <a:t>=0.2, </a:t>
            </a:r>
            <a:r>
              <a:rPr lang="en-US" dirty="0" err="1"/>
              <a:t>random_state</a:t>
            </a:r>
            <a:r>
              <a:rPr lang="en-US" dirty="0"/>
              <a:t>=42)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36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8951-EF25-4766-968C-A68F9B71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Preprocessing and Model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56799-A5D6-42A3-8173-B2AD007C4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900" b="1" dirty="0"/>
              <a:t># Preprocessing: One-hot encode categorical features and standardize numerical features</a:t>
            </a:r>
          </a:p>
          <a:p>
            <a:r>
              <a:rPr lang="en-US" sz="2900" b="1" dirty="0"/>
              <a:t>preprocessor = </a:t>
            </a:r>
            <a:r>
              <a:rPr lang="en-US" sz="2900" b="1" dirty="0" err="1"/>
              <a:t>ColumnTransformer</a:t>
            </a:r>
            <a:r>
              <a:rPr lang="en-US" sz="2900" b="1" dirty="0"/>
              <a:t>(</a:t>
            </a:r>
          </a:p>
          <a:p>
            <a:r>
              <a:rPr lang="en-US" sz="2900" b="1" dirty="0"/>
              <a:t>    transformers=[</a:t>
            </a:r>
          </a:p>
          <a:p>
            <a:r>
              <a:rPr lang="en-US" sz="2900" b="1" dirty="0"/>
              <a:t>        ('num', </a:t>
            </a:r>
            <a:r>
              <a:rPr lang="en-US" sz="2900" b="1" dirty="0" err="1"/>
              <a:t>StandardScaler</a:t>
            </a:r>
            <a:r>
              <a:rPr lang="en-US" sz="2900" b="1" dirty="0"/>
              <a:t>(), </a:t>
            </a:r>
            <a:r>
              <a:rPr lang="en-US" sz="2900" b="1" dirty="0" err="1"/>
              <a:t>numerical_features</a:t>
            </a:r>
            <a:r>
              <a:rPr lang="en-US" sz="2900" b="1" dirty="0"/>
              <a:t>),</a:t>
            </a:r>
          </a:p>
          <a:p>
            <a:r>
              <a:rPr lang="en-US" sz="2900" b="1" dirty="0"/>
              <a:t>        ('cat', </a:t>
            </a:r>
            <a:r>
              <a:rPr lang="en-US" sz="2900" b="1" dirty="0" err="1"/>
              <a:t>OneHotEncoder</a:t>
            </a:r>
            <a:r>
              <a:rPr lang="en-US" sz="2900" b="1" dirty="0"/>
              <a:t>(), </a:t>
            </a:r>
            <a:r>
              <a:rPr lang="en-US" sz="2900" b="1" dirty="0" err="1"/>
              <a:t>categorical_features</a:t>
            </a:r>
            <a:r>
              <a:rPr lang="en-US" sz="2900" b="1" dirty="0"/>
              <a:t>)</a:t>
            </a:r>
          </a:p>
          <a:p>
            <a:r>
              <a:rPr lang="en-US" sz="2900" b="1" dirty="0"/>
              <a:t>    ])</a:t>
            </a:r>
          </a:p>
          <a:p>
            <a:endParaRPr lang="en-US" sz="2900" b="1" dirty="0"/>
          </a:p>
          <a:p>
            <a:r>
              <a:rPr lang="en-US" sz="2900" b="1" dirty="0"/>
              <a:t># Create a pipeline with preprocessing and linear regression model</a:t>
            </a:r>
          </a:p>
          <a:p>
            <a:r>
              <a:rPr lang="en-US" sz="2900" b="1" dirty="0"/>
              <a:t>model = Pipeline(steps=[</a:t>
            </a:r>
          </a:p>
          <a:p>
            <a:r>
              <a:rPr lang="en-US" sz="2900" b="1" dirty="0"/>
              <a:t>    ('preprocessor', preprocessor),</a:t>
            </a:r>
          </a:p>
          <a:p>
            <a:r>
              <a:rPr lang="en-US" sz="2900" b="1" dirty="0"/>
              <a:t>    ('regressor', </a:t>
            </a:r>
            <a:r>
              <a:rPr lang="en-US" sz="2900" b="1" dirty="0" err="1"/>
              <a:t>LinearRegression</a:t>
            </a:r>
            <a:r>
              <a:rPr lang="en-US" sz="2900" b="1" dirty="0"/>
              <a:t>())</a:t>
            </a:r>
          </a:p>
          <a:p>
            <a:r>
              <a:rPr lang="en-US" sz="2900" b="1" dirty="0"/>
              <a:t>])</a:t>
            </a:r>
          </a:p>
          <a:p>
            <a:endParaRPr lang="en-US" sz="2900" b="1" dirty="0"/>
          </a:p>
          <a:p>
            <a:r>
              <a:rPr lang="en-US" sz="2900" b="1" dirty="0"/>
              <a:t># Train the model</a:t>
            </a:r>
          </a:p>
          <a:p>
            <a:r>
              <a:rPr lang="en-US" sz="2900" b="1" dirty="0" err="1"/>
              <a:t>model.fit</a:t>
            </a:r>
            <a:r>
              <a:rPr lang="en-US" sz="2900" b="1" dirty="0"/>
              <a:t>(</a:t>
            </a:r>
            <a:r>
              <a:rPr lang="en-US" sz="2900" b="1" dirty="0" err="1"/>
              <a:t>X_train</a:t>
            </a:r>
            <a:r>
              <a:rPr lang="en-US" sz="2900" b="1" dirty="0"/>
              <a:t>, </a:t>
            </a:r>
            <a:r>
              <a:rPr lang="en-US" sz="2900" b="1" dirty="0" err="1"/>
              <a:t>y_train</a:t>
            </a:r>
            <a:r>
              <a:rPr lang="en-US" sz="2900" b="1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83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D7FD-E28E-4572-8309-02BFE787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Evaluate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73838-6834-4737-95BB-7DDC6D54D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# Make predictions</a:t>
            </a:r>
          </a:p>
          <a:p>
            <a:r>
              <a:rPr lang="en-US" dirty="0" err="1"/>
              <a:t>y_pred_train</a:t>
            </a:r>
            <a:r>
              <a:rPr lang="en-US" dirty="0"/>
              <a:t> =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)</a:t>
            </a:r>
          </a:p>
          <a:p>
            <a:r>
              <a:rPr lang="en-US" dirty="0" err="1"/>
              <a:t>y_pred_test</a:t>
            </a:r>
            <a:r>
              <a:rPr lang="en-US" dirty="0"/>
              <a:t> =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Evaluate the model</a:t>
            </a:r>
          </a:p>
          <a:p>
            <a:r>
              <a:rPr lang="en-US" dirty="0" err="1"/>
              <a:t>train_mse</a:t>
            </a:r>
            <a:r>
              <a:rPr lang="en-US" dirty="0"/>
              <a:t> = </a:t>
            </a:r>
            <a:r>
              <a:rPr lang="en-US" dirty="0" err="1"/>
              <a:t>mean_squared_error</a:t>
            </a:r>
            <a:r>
              <a:rPr lang="en-US" dirty="0"/>
              <a:t>(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y_pred_train</a:t>
            </a:r>
            <a:r>
              <a:rPr lang="en-US" dirty="0"/>
              <a:t>)</a:t>
            </a:r>
          </a:p>
          <a:p>
            <a:r>
              <a:rPr lang="en-US" dirty="0" err="1"/>
              <a:t>test_mse</a:t>
            </a:r>
            <a:r>
              <a:rPr lang="en-US" dirty="0"/>
              <a:t> = </a:t>
            </a:r>
            <a:r>
              <a:rPr lang="en-US" dirty="0" err="1"/>
              <a:t>mean_squared_error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y_pred_test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f'Train</a:t>
            </a:r>
            <a:r>
              <a:rPr lang="en-US" dirty="0"/>
              <a:t> MSE: {</a:t>
            </a:r>
            <a:r>
              <a:rPr lang="en-US" dirty="0" err="1"/>
              <a:t>train_mse</a:t>
            </a:r>
            <a:r>
              <a:rPr lang="en-US" dirty="0"/>
              <a:t>}')</a:t>
            </a:r>
          </a:p>
          <a:p>
            <a:r>
              <a:rPr lang="en-US" dirty="0"/>
              <a:t>print(</a:t>
            </a:r>
            <a:r>
              <a:rPr lang="en-US" dirty="0" err="1"/>
              <a:t>f'Test</a:t>
            </a:r>
            <a:r>
              <a:rPr lang="en-US" dirty="0"/>
              <a:t> MSE: {</a:t>
            </a:r>
            <a:r>
              <a:rPr lang="en-US" dirty="0" err="1"/>
              <a:t>test_mse</a:t>
            </a:r>
            <a:r>
              <a:rPr lang="en-US" dirty="0"/>
              <a:t>}')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64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Salary Prediction Model</vt:lpstr>
      <vt:lpstr>Step 1: Import Libraries</vt:lpstr>
      <vt:lpstr>Step 2: Load the Data</vt:lpstr>
      <vt:lpstr>Step 3: Data Preprocessing</vt:lpstr>
      <vt:lpstr>Handle Missing Values and Separate Features and Target</vt:lpstr>
      <vt:lpstr>Define Categorical and Numerical Features</vt:lpstr>
      <vt:lpstr>Step 4: Train-Test Split</vt:lpstr>
      <vt:lpstr>Step 5: Preprocessing and Model Pipeline</vt:lpstr>
      <vt:lpstr>Step 6: Evaluate the Model</vt:lpstr>
      <vt:lpstr>Step 7: Save the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Salary Prediction Model</dc:title>
  <dc:creator>20MIM10103</dc:creator>
  <cp:lastModifiedBy>20MIM10103</cp:lastModifiedBy>
  <cp:revision>1</cp:revision>
  <dcterms:created xsi:type="dcterms:W3CDTF">2024-06-12T10:49:11Z</dcterms:created>
  <dcterms:modified xsi:type="dcterms:W3CDTF">2024-06-12T10:49:41Z</dcterms:modified>
</cp:coreProperties>
</file>