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0" r:id="rId6"/>
    <p:sldId id="264" r:id="rId7"/>
    <p:sldId id="265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22" autoAdjust="0"/>
  </p:normalViewPr>
  <p:slideViewPr>
    <p:cSldViewPr>
      <p:cViewPr varScale="1">
        <p:scale>
          <a:sx n="72" d="100"/>
          <a:sy n="72" d="100"/>
        </p:scale>
        <p:origin x="3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CD44F-40BA-46DB-88A6-256724AB5DC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DCD9-E9A3-473D-B516-AABDDC7E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DCD9-E9A3-473D-B516-AABDDC7EA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97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977" b="-5356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Google Shape;194;p1">
            <a:extLst>
              <a:ext uri="{FF2B5EF4-FFF2-40B4-BE49-F238E27FC236}">
                <a16:creationId xmlns:a16="http://schemas.microsoft.com/office/drawing/2014/main" id="{0EA424D4-A569-915C-C457-E4E6941051CC}"/>
              </a:ext>
            </a:extLst>
          </p:cNvPr>
          <p:cNvSpPr txBox="1"/>
          <p:nvPr/>
        </p:nvSpPr>
        <p:spPr>
          <a:xfrm>
            <a:off x="1524000" y="3390900"/>
            <a:ext cx="5204452" cy="46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A4BC9-B59E-F9F5-8F88-5BBE25E2CFAD}"/>
              </a:ext>
            </a:extLst>
          </p:cNvPr>
          <p:cNvSpPr txBox="1"/>
          <p:nvPr/>
        </p:nvSpPr>
        <p:spPr>
          <a:xfrm>
            <a:off x="1828800" y="3852522"/>
            <a:ext cx="5204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>
                <a:effectLst/>
              </a:rPr>
              <a:t>HEALTH COMPANION</a:t>
            </a:r>
          </a:p>
          <a:p>
            <a:endParaRPr lang="en-US" sz="3600" dirty="0"/>
          </a:p>
          <a:p>
            <a:r>
              <a:rPr lang="en-US" sz="3600" dirty="0"/>
              <a:t>Rakshit Gupta</a:t>
            </a:r>
            <a:br>
              <a:rPr lang="en-US" sz="3600" dirty="0"/>
            </a:br>
            <a:r>
              <a:rPr lang="en-US" sz="3600" dirty="0"/>
              <a:t>Ayushmaan Singh Jamwal</a:t>
            </a:r>
          </a:p>
          <a:p>
            <a:r>
              <a:rPr lang="en-US" sz="3600" dirty="0"/>
              <a:t>Ankush Raina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8D92C-71B8-1753-60CD-36358F497CA4}"/>
              </a:ext>
            </a:extLst>
          </p:cNvPr>
          <p:cNvSpPr txBox="1"/>
          <p:nvPr/>
        </p:nvSpPr>
        <p:spPr>
          <a:xfrm>
            <a:off x="990600" y="19431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173511-AF78-42B3-A886-90901009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961679"/>
            <a:ext cx="5029200" cy="328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13FFC-ECA1-8251-117F-82AA12E49F9A}"/>
              </a:ext>
            </a:extLst>
          </p:cNvPr>
          <p:cNvSpPr txBox="1"/>
          <p:nvPr/>
        </p:nvSpPr>
        <p:spPr>
          <a:xfrm>
            <a:off x="1060174" y="3360449"/>
            <a:ext cx="16459200" cy="3593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struggle to access timely healthcare solutions, leading to undetected health issues and delayed treatments.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understanding of personal health metrics.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reaching healthcare professionals.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preventive measures resulting in avoidable health risks.</a:t>
            </a:r>
          </a:p>
        </p:txBody>
      </p:sp>
    </p:spTree>
    <p:extLst>
      <p:ext uri="{BB962C8B-B14F-4D97-AF65-F5344CB8AC3E}">
        <p14:creationId xmlns:p14="http://schemas.microsoft.com/office/powerpoint/2010/main" val="4250209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2186-6412-3A17-5D7E-4E014CC9F3A5}"/>
              </a:ext>
            </a:extLst>
          </p:cNvPr>
          <p:cNvSpPr txBox="1"/>
          <p:nvPr/>
        </p:nvSpPr>
        <p:spPr>
          <a:xfrm>
            <a:off x="1143000" y="3543300"/>
            <a:ext cx="15621000" cy="58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Introducing Health Companion, a user-friendly healthcare platform designed to empower individuals with proactive health monitoring tools.</a:t>
            </a:r>
          </a:p>
          <a:p>
            <a:pPr algn="just"/>
            <a:endParaRPr lang="en-US" sz="3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Giving you simple tools to track your health, like BMI and calories.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Using smart and user-friendly tech to predict if you might have health issues.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Giving personalized advice to help you stay healthy and catch problems early.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Recommending doctors and remedies if a health issue is predicted, ensuring timely help and guidance.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E2ABD-F7DB-F9DC-8870-51640D7DB918}"/>
              </a:ext>
            </a:extLst>
          </p:cNvPr>
          <p:cNvSpPr txBox="1"/>
          <p:nvPr/>
        </p:nvSpPr>
        <p:spPr>
          <a:xfrm>
            <a:off x="1143000" y="21717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2A584A-5670-175B-A3E6-F481CB47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072" y="3483227"/>
            <a:ext cx="3216527" cy="321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173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5E172-E1DE-15C4-0A09-FF0082D5C987}"/>
              </a:ext>
            </a:extLst>
          </p:cNvPr>
          <p:cNvSpPr txBox="1"/>
          <p:nvPr/>
        </p:nvSpPr>
        <p:spPr>
          <a:xfrm>
            <a:off x="1295400" y="2019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EE3DC-D321-9288-1683-F685BA07F214}"/>
              </a:ext>
            </a:extLst>
          </p:cNvPr>
          <p:cNvSpPr txBox="1"/>
          <p:nvPr/>
        </p:nvSpPr>
        <p:spPr>
          <a:xfrm>
            <a:off x="1295400" y="3695700"/>
            <a:ext cx="1615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input their health data through the app.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algorithms such as Logistic Regression and Machine Learning models analyze the data to provide valuable health insights.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Companion offers personalized recommendations and connects users with relevant healthcare professionals for further assistance.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10B0AF-FFBB-A254-3491-C8E5866A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7666018"/>
            <a:ext cx="29051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643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B8CE8-F01F-946A-D1F2-DA1F2631AA96}"/>
              </a:ext>
            </a:extLst>
          </p:cNvPr>
          <p:cNvSpPr txBox="1"/>
          <p:nvPr/>
        </p:nvSpPr>
        <p:spPr>
          <a:xfrm>
            <a:off x="1295400" y="18669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3D1C6-F6EF-6DC3-255F-949037764C55}"/>
              </a:ext>
            </a:extLst>
          </p:cNvPr>
          <p:cNvSpPr txBox="1"/>
          <p:nvPr/>
        </p:nvSpPr>
        <p:spPr>
          <a:xfrm>
            <a:off x="1600200" y="3162300"/>
            <a:ext cx="15392400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Frontend: </a:t>
            </a:r>
            <a:r>
              <a:rPr lang="en-US" sz="3600" dirty="0"/>
              <a:t>Developed using HTML and CSS for styling.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Backend: </a:t>
            </a:r>
            <a:r>
              <a:rPr lang="en-US" sz="3600" dirty="0"/>
              <a:t>Powered by Flask, a Python web framework.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Database: </a:t>
            </a:r>
            <a:r>
              <a:rPr lang="en-US" sz="3600" dirty="0"/>
              <a:t>MySQL is utilized for data storage.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Machine Learning: </a:t>
            </a:r>
            <a:r>
              <a:rPr lang="en-US" sz="3600" dirty="0"/>
              <a:t>Algorithms like Logistic Regression for predictive analysis.</a:t>
            </a:r>
          </a:p>
        </p:txBody>
      </p:sp>
      <p:pic>
        <p:nvPicPr>
          <p:cNvPr id="4098" name="Picture 2" descr="25 HTML &amp; CSS Tutorials. Learn HTML &amp; CSS by exploring these 25… | by  Brandon Morelli | codeburst">
            <a:extLst>
              <a:ext uri="{FF2B5EF4-FFF2-40B4-BE49-F238E27FC236}">
                <a16:creationId xmlns:a16="http://schemas.microsoft.com/office/drawing/2014/main" id="{A3B1A590-0948-1646-0A64-A1A6D3C8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957167"/>
            <a:ext cx="3581400" cy="27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T12A01: FUNDAMENTALS OF PYTHON PROGRAMMING (SF) - NTUC LearningHub">
            <a:extLst>
              <a:ext uri="{FF2B5EF4-FFF2-40B4-BE49-F238E27FC236}">
                <a16:creationId xmlns:a16="http://schemas.microsoft.com/office/drawing/2014/main" id="{76807977-0A96-FFD9-4AE7-68DCE81A3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429500"/>
            <a:ext cx="2971800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What is MySQL? - MySQL Relational Databases Explained - AWS">
            <a:extLst>
              <a:ext uri="{FF2B5EF4-FFF2-40B4-BE49-F238E27FC236}">
                <a16:creationId xmlns:a16="http://schemas.microsoft.com/office/drawing/2014/main" id="{8164BCEC-0DF8-1A8D-F6AF-C21D66F5F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91" y="7456810"/>
            <a:ext cx="3124200" cy="16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thon API deployment with RStudio Connect: Flask">
            <a:extLst>
              <a:ext uri="{FF2B5EF4-FFF2-40B4-BE49-F238E27FC236}">
                <a16:creationId xmlns:a16="http://schemas.microsoft.com/office/drawing/2014/main" id="{F66B0B9D-52E8-E5D6-EA37-7DB6E179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708" y="7200900"/>
            <a:ext cx="3261691" cy="21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0E328895-A9ED-152E-5E4D-116862FB7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559" y="7383626"/>
            <a:ext cx="348754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D721-EF4E-CA7E-8646-29C30BC149C5}"/>
              </a:ext>
            </a:extLst>
          </p:cNvPr>
          <p:cNvSpPr txBox="1"/>
          <p:nvPr/>
        </p:nvSpPr>
        <p:spPr>
          <a:xfrm>
            <a:off x="1066800" y="18669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33973-3919-4DEC-572F-9BE9D72024D6}"/>
              </a:ext>
            </a:extLst>
          </p:cNvPr>
          <p:cNvSpPr txBox="1"/>
          <p:nvPr/>
        </p:nvSpPr>
        <p:spPr>
          <a:xfrm>
            <a:off x="1295400" y="3467100"/>
            <a:ext cx="1501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Recommendations: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users with relevant healthcare professionals based on their health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Remedies Information: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guidance on remedies and preventive measures for identified health risks.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Insights: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detailed information about various diseases and health conditions for user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87E8A7-E7C5-8A97-9A09-9DBBD8E6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043128"/>
            <a:ext cx="3933825" cy="22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8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AE52D-3B43-3BB7-3CBD-6BD9CEAA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38A98C-831D-E2E9-A24E-0B0ED64BC3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0A356-8AAC-F4FB-8AF3-100843F4DCD7}"/>
              </a:ext>
            </a:extLst>
          </p:cNvPr>
          <p:cNvSpPr txBox="1"/>
          <p:nvPr/>
        </p:nvSpPr>
        <p:spPr>
          <a:xfrm>
            <a:off x="5791200" y="3989338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903387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281</Words>
  <Application>Microsoft Office PowerPoint</Application>
  <PresentationFormat>Custom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CLASSROOM</dc:title>
  <dc:creator>Rakshit Gupta</dc:creator>
  <cp:lastModifiedBy>Rakshit Gupta</cp:lastModifiedBy>
  <cp:revision>12</cp:revision>
  <dcterms:created xsi:type="dcterms:W3CDTF">2006-08-16T00:00:00Z</dcterms:created>
  <dcterms:modified xsi:type="dcterms:W3CDTF">2024-04-19T18:15:55Z</dcterms:modified>
  <dc:identifier>DAFwIOMMRYM</dc:identifier>
</cp:coreProperties>
</file>