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90C91-B4E9-BF9D-BBDB-1CDCF7FA2915}" v="294" dt="2025-02-23T16:00:1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7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0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76900E5-7340-A494-0014-1A137CF9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0207" r="3" b="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495" y="1248895"/>
            <a:ext cx="6499012" cy="15315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Treasury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3167" y="3095776"/>
            <a:ext cx="5545666" cy="161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TEAM: THREE RED ONE BLUE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D0645F-CEED-4EA0-0E3E-BFF3A8AFC7CF}"/>
              </a:ext>
            </a:extLst>
          </p:cNvPr>
          <p:cNvSpPr txBox="1"/>
          <p:nvPr/>
        </p:nvSpPr>
        <p:spPr>
          <a:xfrm>
            <a:off x="5256519" y="3899155"/>
            <a:ext cx="41954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Team Members:</a:t>
            </a:r>
          </a:p>
          <a:p>
            <a:pPr algn="l"/>
            <a:r>
              <a:rPr lang="en-US" dirty="0"/>
              <a:t>NAVEEN</a:t>
            </a:r>
          </a:p>
          <a:p>
            <a:r>
              <a:rPr lang="en-US" dirty="0"/>
              <a:t>NITHISH</a:t>
            </a:r>
          </a:p>
          <a:p>
            <a:r>
              <a:rPr lang="en-US" dirty="0"/>
              <a:t>FAIYAZ</a:t>
            </a:r>
          </a:p>
          <a:p>
            <a:r>
              <a:rPr lang="en-US" dirty="0"/>
              <a:t>RAKSHITH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7998-1AB3-F67C-9427-3A39FB5A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AEF7-D0C8-6AC1-1425-AD90B0CF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ea typeface="+mn-lt"/>
                <a:cs typeface="+mn-lt"/>
              </a:rPr>
              <a:t>TreasuryChain</a:t>
            </a:r>
            <a:r>
              <a:rPr lang="en-US" sz="2400" b="1" dirty="0">
                <a:ea typeface="+mn-lt"/>
                <a:cs typeface="+mn-lt"/>
              </a:rPr>
              <a:t> is a blockchain-based treasury management system designed to provide transparent, real-time tracking of departmental fund allocations. Built on Hyperledger Fabric, it ensures secure, immutable records of all financial transactions while providing an intuitive interface for stakeholders.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00998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263B-173A-B005-0252-39221AB7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</a:t>
            </a:r>
          </a:p>
        </p:txBody>
      </p:sp>
      <p:pic>
        <p:nvPicPr>
          <p:cNvPr id="4" name="Content Placeholder 3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155D8209-44CD-4236-94E9-1E6175695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036" y="2285997"/>
            <a:ext cx="4125927" cy="3890965"/>
          </a:xfrm>
        </p:spPr>
      </p:pic>
    </p:spTree>
    <p:extLst>
      <p:ext uri="{BB962C8B-B14F-4D97-AF65-F5344CB8AC3E}">
        <p14:creationId xmlns:p14="http://schemas.microsoft.com/office/powerpoint/2010/main" val="173981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52AB-487D-CDA3-E189-C4152A94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9B00-18F1-FBC9-0131-C8A9D7F3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Blockchain -&gt; Hyperledger Fabric</a:t>
            </a:r>
          </a:p>
          <a:p>
            <a:r>
              <a:rPr lang="en-US" sz="2800" dirty="0"/>
              <a:t>ETL and Gen-AI -&gt; Databricks </a:t>
            </a:r>
          </a:p>
          <a:p>
            <a:r>
              <a:rPr lang="en-US" sz="2800" dirty="0"/>
              <a:t>Frontend -&gt; Next.js</a:t>
            </a:r>
          </a:p>
          <a:p>
            <a:r>
              <a:rPr lang="en-US" sz="2800" dirty="0"/>
              <a:t>Backend -&gt; Nest.js</a:t>
            </a:r>
          </a:p>
          <a:p>
            <a:r>
              <a:rPr lang="en-US" sz="2800" dirty="0"/>
              <a:t>Authentication -&gt; </a:t>
            </a:r>
            <a:r>
              <a:rPr lang="en-US" sz="2800" dirty="0" err="1"/>
              <a:t>AuthO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83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0F2F-042B-1678-9EB6-F121E98B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6154"/>
            <a:ext cx="10287000" cy="936095"/>
          </a:xfrm>
        </p:spPr>
        <p:txBody>
          <a:bodyPr>
            <a:noAutofit/>
          </a:bodyPr>
          <a:lstStyle/>
          <a:p>
            <a:r>
              <a:rPr lang="en-US" sz="4400" dirty="0"/>
              <a:t>Dataflow</a:t>
            </a: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FCBD8D45-9BB0-E291-60AD-FCDD0DCD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15" y="0"/>
            <a:ext cx="5453865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0F778A-3E62-A8C9-2525-0CA44BE0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631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AfterglowVTI</vt:lpstr>
      <vt:lpstr>Treasury Chain</vt:lpstr>
      <vt:lpstr>AIM</vt:lpstr>
      <vt:lpstr>inspiration</vt:lpstr>
      <vt:lpstr>Tech stack</vt:lpstr>
      <vt:lpstr>Dataflow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84</cp:revision>
  <dcterms:created xsi:type="dcterms:W3CDTF">2025-02-23T15:26:58Z</dcterms:created>
  <dcterms:modified xsi:type="dcterms:W3CDTF">2025-02-23T16:00:29Z</dcterms:modified>
</cp:coreProperties>
</file>