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D449-C6A7-22A8-D96D-C8B1DC70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0B20C-6708-FB60-7D64-FAB20470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DDFC-725C-0464-BE1D-A306DF4A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E207-8C4D-6A9F-0891-53A7B390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2E98-7226-060B-2BAE-97AE1557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A8C3-514D-07CD-4DE9-EEBFAD48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FF949-0DF1-280C-ACAD-7F639A8F0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7F73-39F3-92BF-4346-BDCBAA7F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89F1-E1BC-B37C-EF51-01C05395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6F52-7B6B-1DF1-E662-7DC88B47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1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132AE-E9F2-7FCF-0613-AFBD68D48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7F46C-AA0B-DF76-C5B2-0DAC20DB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F9D8-0660-A28D-6A96-C0008072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A642-FDDB-BC1F-4ED4-34E2D3DE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A8F3-8FA1-F577-0B57-6988F419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5E33-2159-5F64-1623-5BFCB2F8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80B0-D833-038D-2CE0-1DCC5CAB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8F38-161C-F1A5-50C1-82B83494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E022C-A2C1-C15C-BAB8-D2F219F2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1805-5682-E4CA-1D24-A48047DC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2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4CE2-8244-75EA-BB57-4DC7A1F8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87550-79D2-D40F-FC93-2037D9E6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C6D7-50FF-787A-1CAD-2309AAFD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4452-AF1C-EAEB-A79D-1B777619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AC34-1FF4-C9B5-3166-618F5CB0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8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6658-0121-5D38-5765-4364CAF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346C-467C-10AD-7A18-2E043284C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73D4B-EAB6-4807-8593-0497ECA90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BD52-E401-9236-C0A9-ED6159C1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1598E-0F98-D425-224D-C5BE7FBD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6DD8-06CC-B2E8-BAEF-76AC8ECD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8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6B0D-E3A5-E345-24B9-AF7CFA09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8C43-8987-5EE6-0684-E46C11C9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6AED-25A4-2BC6-B489-CD22AE961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2E5B3-ABBA-85BB-58F2-B254E5952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2EC2F-1482-13D0-7A9F-69673F90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B47FF-B377-1C2D-04C4-7E66B417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345BE-F9A4-10A9-545E-2930C1B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1932D-E420-2B7C-A920-AD455C54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7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B16B-24DD-6645-E156-09B58CB0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8D9E7-C3A9-2AE4-360D-6D494027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BE223-1BB8-0303-AB0B-1D2720CB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BCAC9-F08D-49BB-B9F5-0B9CE68A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47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0DF80-D2A7-09D1-2F7C-131ECF8B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10D32-B7EA-A9B4-3F90-E86C23E1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CA8B7-3282-1BD9-3591-2FE61F2B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7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5626-7A18-7940-C82E-B4ADCCD7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EFC9-F586-B767-4AC4-F9384905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C6CF-5F19-F6AD-C20B-E8BA119A4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F1296-13E8-DE2C-6123-1D801F43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5FB46-CFC5-7415-700A-9699740F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8B6B2-9345-331C-BE42-9A3B3DF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BE3E-14BB-C17C-7AAE-AB28D289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2ED4B-C01D-5804-5839-D1CF78430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A9FBB-D8BF-6ECF-5314-7A4C75D8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46B0B-E2D1-6D90-20F0-0592E2FA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E741-BC3B-CACD-A5DE-03F68120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B502-1801-5F32-3435-F3AB6F0A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0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F883D-ECBB-65FB-5CD5-77721B26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9DCE1-E242-61EF-EF12-8C952F7C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D1A8-829C-1EB4-6163-D7D9B75DF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C0C4-D062-4815-8127-5744E638A76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0989-C650-6770-708B-C7FDEBCA4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70681-57C2-4780-0B11-7DAFE8EEF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8CD7-80BF-478C-81BF-4B88D36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65392" cy="1201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0CE2A-B78A-0899-4823-B21F28D231C0}"/>
              </a:ext>
            </a:extLst>
          </p:cNvPr>
          <p:cNvSpPr txBox="1"/>
          <p:nvPr/>
        </p:nvSpPr>
        <p:spPr>
          <a:xfrm>
            <a:off x="2622884" y="1538422"/>
            <a:ext cx="6946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Vending Machine</a:t>
            </a:r>
            <a:endParaRPr lang="en-IN" sz="5400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566A0-BE11-E421-C3FE-7BC72451D636}"/>
              </a:ext>
            </a:extLst>
          </p:cNvPr>
          <p:cNvSpPr txBox="1"/>
          <p:nvPr/>
        </p:nvSpPr>
        <p:spPr>
          <a:xfrm>
            <a:off x="1972235" y="3976118"/>
            <a:ext cx="412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Team ByteBurst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337F1-C37D-3BE9-BB68-0C23606AD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11" y="3088321"/>
            <a:ext cx="3355954" cy="24219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015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" y="0"/>
            <a:ext cx="1263497" cy="1111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EE8FB-179C-ED51-2F7B-F1A2027BEA6A}"/>
              </a:ext>
            </a:extLst>
          </p:cNvPr>
          <p:cNvSpPr txBox="1"/>
          <p:nvPr/>
        </p:nvSpPr>
        <p:spPr>
          <a:xfrm>
            <a:off x="2312895" y="1604682"/>
            <a:ext cx="75662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</a:p>
          <a:p>
            <a:r>
              <a:rPr lang="en-IN" sz="6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578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0"/>
            <a:ext cx="1237129" cy="1088425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F3955A87-EAF6-6574-C0DE-5387E565DA4E}"/>
              </a:ext>
            </a:extLst>
          </p:cNvPr>
          <p:cNvSpPr txBox="1">
            <a:spLocks/>
          </p:cNvSpPr>
          <p:nvPr/>
        </p:nvSpPr>
        <p:spPr>
          <a:xfrm>
            <a:off x="618564" y="1196215"/>
            <a:ext cx="10671048" cy="768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MEET OUR TEAM</a:t>
            </a:r>
          </a:p>
        </p:txBody>
      </p:sp>
      <p:pic>
        <p:nvPicPr>
          <p:cNvPr id="5" name="Picture Placeholder 15">
            <a:extLst>
              <a:ext uri="{FF2B5EF4-FFF2-40B4-BE49-F238E27FC236}">
                <a16:creationId xmlns:a16="http://schemas.microsoft.com/office/drawing/2014/main" id="{7FCD3FFE-AFBF-55D4-4815-90FB3BAF2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8" t="37722" r="22516" b="39573"/>
          <a:stretch/>
        </p:blipFill>
        <p:spPr>
          <a:xfrm>
            <a:off x="759661" y="2627342"/>
            <a:ext cx="2516354" cy="260558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836AC4C-9DE8-1660-CC7B-C6D06CB4ADEB}"/>
              </a:ext>
            </a:extLst>
          </p:cNvPr>
          <p:cNvSpPr txBox="1">
            <a:spLocks/>
          </p:cNvSpPr>
          <p:nvPr/>
        </p:nvSpPr>
        <p:spPr>
          <a:xfrm>
            <a:off x="743233" y="5332415"/>
            <a:ext cx="2598737" cy="1109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RAKSHITH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7445C70-D9AF-2066-BF1C-516F8A6555AC}"/>
              </a:ext>
            </a:extLst>
          </p:cNvPr>
          <p:cNvSpPr txBox="1">
            <a:spLocks/>
          </p:cNvSpPr>
          <p:nvPr/>
        </p:nvSpPr>
        <p:spPr>
          <a:xfrm>
            <a:off x="756245" y="5599755"/>
            <a:ext cx="2283472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Team Lead</a:t>
            </a:r>
          </a:p>
        </p:txBody>
      </p:sp>
      <p:pic>
        <p:nvPicPr>
          <p:cNvPr id="8" name="Picture Placeholder 17">
            <a:extLst>
              <a:ext uri="{FF2B5EF4-FFF2-40B4-BE49-F238E27FC236}">
                <a16:creationId xmlns:a16="http://schemas.microsoft.com/office/drawing/2014/main" id="{C6AF9518-8FA2-A9E1-10F5-E9F440C4FA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213" r="13684" b="36170"/>
          <a:stretch/>
        </p:blipFill>
        <p:spPr>
          <a:xfrm>
            <a:off x="3514968" y="2636029"/>
            <a:ext cx="2596896" cy="2596896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D09C975-565D-8B85-DFFA-1F3D11A98A26}"/>
              </a:ext>
            </a:extLst>
          </p:cNvPr>
          <p:cNvSpPr txBox="1">
            <a:spLocks/>
          </p:cNvSpPr>
          <p:nvPr/>
        </p:nvSpPr>
        <p:spPr>
          <a:xfrm>
            <a:off x="3498056" y="5332415"/>
            <a:ext cx="2598737" cy="1109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RICKSON DSOUZA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D1BB4AC-A5D1-5BA2-313C-1FE3F09E76A5}"/>
              </a:ext>
            </a:extLst>
          </p:cNvPr>
          <p:cNvSpPr txBox="1">
            <a:spLocks/>
          </p:cNvSpPr>
          <p:nvPr/>
        </p:nvSpPr>
        <p:spPr>
          <a:xfrm>
            <a:off x="3501075" y="5600351"/>
            <a:ext cx="2283472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Member 1</a:t>
            </a:r>
          </a:p>
        </p:txBody>
      </p:sp>
      <p:pic>
        <p:nvPicPr>
          <p:cNvPr id="11" name="Picture Placeholder 19">
            <a:extLst>
              <a:ext uri="{FF2B5EF4-FFF2-40B4-BE49-F238E27FC236}">
                <a16:creationId xmlns:a16="http://schemas.microsoft.com/office/drawing/2014/main" id="{513217F7-8BF7-0412-B41C-113D0A25F0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20139" r="16604" b="43318"/>
          <a:stretch/>
        </p:blipFill>
        <p:spPr>
          <a:xfrm>
            <a:off x="6294505" y="2627342"/>
            <a:ext cx="2596896" cy="2596896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17FE557-7816-72EA-4080-1F647FFE670A}"/>
              </a:ext>
            </a:extLst>
          </p:cNvPr>
          <p:cNvSpPr txBox="1">
            <a:spLocks/>
          </p:cNvSpPr>
          <p:nvPr/>
        </p:nvSpPr>
        <p:spPr>
          <a:xfrm>
            <a:off x="6308958" y="5329745"/>
            <a:ext cx="2598737" cy="1109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SAHAJ SHETTY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F105C9-9AE0-E679-5019-77554DE06AA7}"/>
              </a:ext>
            </a:extLst>
          </p:cNvPr>
          <p:cNvSpPr txBox="1">
            <a:spLocks/>
          </p:cNvSpPr>
          <p:nvPr/>
        </p:nvSpPr>
        <p:spPr>
          <a:xfrm>
            <a:off x="6321316" y="5600947"/>
            <a:ext cx="2283472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Member 2</a:t>
            </a:r>
          </a:p>
        </p:txBody>
      </p:sp>
      <p:pic>
        <p:nvPicPr>
          <p:cNvPr id="14" name="Picture Placeholder 21">
            <a:extLst>
              <a:ext uri="{FF2B5EF4-FFF2-40B4-BE49-F238E27FC236}">
                <a16:creationId xmlns:a16="http://schemas.microsoft.com/office/drawing/2014/main" id="{0B022786-F55A-86B2-2F4B-19E7183C12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5" t="24199" r="29905" b="53258"/>
          <a:stretch/>
        </p:blipFill>
        <p:spPr>
          <a:xfrm>
            <a:off x="9034272" y="2627536"/>
            <a:ext cx="2596896" cy="2596896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29D3748-6709-552C-3B0D-18936310FEC4}"/>
              </a:ext>
            </a:extLst>
          </p:cNvPr>
          <p:cNvSpPr txBox="1">
            <a:spLocks/>
          </p:cNvSpPr>
          <p:nvPr/>
        </p:nvSpPr>
        <p:spPr>
          <a:xfrm>
            <a:off x="9067414" y="5329745"/>
            <a:ext cx="2598737" cy="1109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SAN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JAY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F782549-C095-7198-4F39-9902B7CF3F80}"/>
              </a:ext>
            </a:extLst>
          </p:cNvPr>
          <p:cNvSpPr txBox="1">
            <a:spLocks/>
          </p:cNvSpPr>
          <p:nvPr/>
        </p:nvSpPr>
        <p:spPr>
          <a:xfrm>
            <a:off x="9079771" y="5600947"/>
            <a:ext cx="2283472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Member 3</a:t>
            </a:r>
          </a:p>
        </p:txBody>
      </p:sp>
    </p:spTree>
    <p:extLst>
      <p:ext uri="{BB962C8B-B14F-4D97-AF65-F5344CB8AC3E}">
        <p14:creationId xmlns:p14="http://schemas.microsoft.com/office/powerpoint/2010/main" val="597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" y="0"/>
            <a:ext cx="1263497" cy="1111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CA120-5ED9-8AD5-222B-12737BD47EDB}"/>
              </a:ext>
            </a:extLst>
          </p:cNvPr>
          <p:cNvSpPr txBox="1"/>
          <p:nvPr/>
        </p:nvSpPr>
        <p:spPr>
          <a:xfrm>
            <a:off x="1305638" y="1335265"/>
            <a:ext cx="7685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Table of Contents</a:t>
            </a:r>
            <a:endParaRPr lang="en-IN" sz="5400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EED7E-2DC0-419A-E254-D0F85C7633CC}"/>
              </a:ext>
            </a:extLst>
          </p:cNvPr>
          <p:cNvSpPr txBox="1"/>
          <p:nvPr/>
        </p:nvSpPr>
        <p:spPr>
          <a:xfrm>
            <a:off x="1305638" y="2648249"/>
            <a:ext cx="91032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​Block Diagram/Flowchart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Components used/Software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Benefits to the Society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Timeline​​</a:t>
            </a:r>
          </a:p>
        </p:txBody>
      </p:sp>
    </p:spTree>
    <p:extLst>
      <p:ext uri="{BB962C8B-B14F-4D97-AF65-F5344CB8AC3E}">
        <p14:creationId xmlns:p14="http://schemas.microsoft.com/office/powerpoint/2010/main" val="103995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" y="0"/>
            <a:ext cx="1263497" cy="1111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CA120-5ED9-8AD5-222B-12737BD47EDB}"/>
              </a:ext>
            </a:extLst>
          </p:cNvPr>
          <p:cNvSpPr txBox="1"/>
          <p:nvPr/>
        </p:nvSpPr>
        <p:spPr>
          <a:xfrm>
            <a:off x="1725768" y="1356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EED7E-2DC0-419A-E254-D0F85C7633CC}"/>
              </a:ext>
            </a:extLst>
          </p:cNvPr>
          <p:cNvSpPr txBox="1"/>
          <p:nvPr/>
        </p:nvSpPr>
        <p:spPr>
          <a:xfrm>
            <a:off x="885507" y="1307959"/>
            <a:ext cx="108410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is the Issue: Hard to get stationary items in a busy college 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Who is it for: Students needing quick supplies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are the previous available solutions:  Crowded 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is your idea: Smart vending machine – easy, quick, no chaos</a:t>
            </a:r>
          </a:p>
        </p:txBody>
      </p:sp>
    </p:spTree>
    <p:extLst>
      <p:ext uri="{BB962C8B-B14F-4D97-AF65-F5344CB8AC3E}">
        <p14:creationId xmlns:p14="http://schemas.microsoft.com/office/powerpoint/2010/main" val="1097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" y="0"/>
            <a:ext cx="1263497" cy="1111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CA120-5ED9-8AD5-222B-12737BD47EDB}"/>
              </a:ext>
            </a:extLst>
          </p:cNvPr>
          <p:cNvSpPr txBox="1"/>
          <p:nvPr/>
        </p:nvSpPr>
        <p:spPr>
          <a:xfrm>
            <a:off x="1653981" y="2878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EED7E-2DC0-419A-E254-D0F85C7633CC}"/>
              </a:ext>
            </a:extLst>
          </p:cNvPr>
          <p:cNvSpPr txBox="1"/>
          <p:nvPr/>
        </p:nvSpPr>
        <p:spPr>
          <a:xfrm>
            <a:off x="1305638" y="1450036"/>
            <a:ext cx="91481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develop a fully functioning vending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avoid crowding in the xerox center to buy stationery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Draw attention of students and staff by this new initiative in the campus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Best service in less time</a:t>
            </a:r>
          </a:p>
        </p:txBody>
      </p:sp>
    </p:spTree>
    <p:extLst>
      <p:ext uri="{BB962C8B-B14F-4D97-AF65-F5344CB8AC3E}">
        <p14:creationId xmlns:p14="http://schemas.microsoft.com/office/powerpoint/2010/main" val="396338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" y="0"/>
            <a:ext cx="1263497" cy="1111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CA120-5ED9-8AD5-222B-12737BD47EDB}"/>
              </a:ext>
            </a:extLst>
          </p:cNvPr>
          <p:cNvSpPr txBox="1"/>
          <p:nvPr/>
        </p:nvSpPr>
        <p:spPr>
          <a:xfrm>
            <a:off x="1874048" y="213008"/>
            <a:ext cx="7685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603C8-A97D-B75F-9967-25EF5CB8C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8" y="1111624"/>
            <a:ext cx="9085943" cy="51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7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" y="0"/>
            <a:ext cx="1263497" cy="1111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CA120-5ED9-8AD5-222B-12737BD47EDB}"/>
              </a:ext>
            </a:extLst>
          </p:cNvPr>
          <p:cNvSpPr txBox="1"/>
          <p:nvPr/>
        </p:nvSpPr>
        <p:spPr>
          <a:xfrm>
            <a:off x="1651626" y="200016"/>
            <a:ext cx="9580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Components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EED7E-2DC0-419A-E254-D0F85C7633CC}"/>
              </a:ext>
            </a:extLst>
          </p:cNvPr>
          <p:cNvSpPr txBox="1"/>
          <p:nvPr/>
        </p:nvSpPr>
        <p:spPr>
          <a:xfrm>
            <a:off x="694137" y="1041910"/>
            <a:ext cx="10840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Hardware: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85B2E6-D3A8-6B26-2D21-A5EDE1EB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73227"/>
              </p:ext>
            </p:extLst>
          </p:nvPr>
        </p:nvGraphicFramePr>
        <p:xfrm>
          <a:off x="1285789" y="1717582"/>
          <a:ext cx="9625227" cy="4929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940">
                  <a:extLst>
                    <a:ext uri="{9D8B030D-6E8A-4147-A177-3AD203B41FA5}">
                      <a16:colId xmlns:a16="http://schemas.microsoft.com/office/drawing/2014/main" val="2036918162"/>
                    </a:ext>
                  </a:extLst>
                </a:gridCol>
                <a:gridCol w="1706085">
                  <a:extLst>
                    <a:ext uri="{9D8B030D-6E8A-4147-A177-3AD203B41FA5}">
                      <a16:colId xmlns:a16="http://schemas.microsoft.com/office/drawing/2014/main" val="1238341459"/>
                    </a:ext>
                  </a:extLst>
                </a:gridCol>
                <a:gridCol w="1392202">
                  <a:extLst>
                    <a:ext uri="{9D8B030D-6E8A-4147-A177-3AD203B41FA5}">
                      <a16:colId xmlns:a16="http://schemas.microsoft.com/office/drawing/2014/main" val="1146857157"/>
                    </a:ext>
                  </a:extLst>
                </a:gridCol>
              </a:tblGrid>
              <a:tr h="444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Components</a:t>
                      </a:r>
                      <a:endParaRPr lang="en-IN" sz="20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Quantity</a:t>
                      </a:r>
                      <a:endParaRPr lang="en-IN" sz="20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Cost</a:t>
                      </a:r>
                      <a:endParaRPr lang="en-IN" sz="20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97045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Raspberry PI PICO W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₹600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8965"/>
                  </a:ext>
                </a:extLst>
              </a:tr>
              <a:tr h="59618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SIM800L V2.0 5V Wireless GSM GPRS MODULE Quad-Band with Antenna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₹460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8196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Waveshare 2.42inch OLED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₹1500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26661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4×3 Matrix 12 keys Membrane Switch 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₹56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26309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Momentary Round Cap Push Button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₹130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96883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360° Servo Motor MG996R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₹2000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22998"/>
                  </a:ext>
                </a:extLst>
              </a:tr>
              <a:tr h="427296">
                <a:tc gridSpan="2"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PCB Design (</a:t>
                      </a:r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for power 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</a:t>
                      </a:r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upply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₹3000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06638"/>
                  </a:ext>
                </a:extLst>
              </a:tr>
              <a:tr h="427296">
                <a:tc gridSpan="2"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Metal 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Structure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65737"/>
                  </a:ext>
                </a:extLst>
              </a:tr>
              <a:tr h="427296">
                <a:tc gridSpan="2"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3D Filament (for product dispensing compartment design)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360799"/>
                  </a:ext>
                </a:extLst>
              </a:tr>
              <a:tr h="427296">
                <a:tc gridSpan="2"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Total Cost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~₹7746</a:t>
                      </a:r>
                      <a:endParaRPr lang="en-IN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3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" y="0"/>
            <a:ext cx="1263497" cy="1111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CA120-5ED9-8AD5-222B-12737BD47EDB}"/>
              </a:ext>
            </a:extLst>
          </p:cNvPr>
          <p:cNvSpPr txBox="1"/>
          <p:nvPr/>
        </p:nvSpPr>
        <p:spPr>
          <a:xfrm>
            <a:off x="936812" y="1465683"/>
            <a:ext cx="10318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Benefits to the Society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EED7E-2DC0-419A-E254-D0F85C7633CC}"/>
              </a:ext>
            </a:extLst>
          </p:cNvPr>
          <p:cNvSpPr txBox="1"/>
          <p:nvPr/>
        </p:nvSpPr>
        <p:spPr>
          <a:xfrm>
            <a:off x="1118544" y="2743072"/>
            <a:ext cx="95453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Promoting cashless transactions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24X7 </a:t>
            </a:r>
            <a:r>
              <a:rPr lang="en-US" sz="3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availab</a:t>
            </a:r>
            <a:r>
              <a:rPr lang="en-IN" sz="3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ility</a:t>
            </a: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products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Location convenience</a:t>
            </a:r>
          </a:p>
        </p:txBody>
      </p:sp>
    </p:spTree>
    <p:extLst>
      <p:ext uri="{BB962C8B-B14F-4D97-AF65-F5344CB8AC3E}">
        <p14:creationId xmlns:p14="http://schemas.microsoft.com/office/powerpoint/2010/main" val="12592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7119D-F4BA-FE78-8BC1-6CE5E747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" y="0"/>
            <a:ext cx="1263497" cy="1111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CA120-5ED9-8AD5-222B-12737BD47EDB}"/>
              </a:ext>
            </a:extLst>
          </p:cNvPr>
          <p:cNvSpPr txBox="1"/>
          <p:nvPr/>
        </p:nvSpPr>
        <p:spPr>
          <a:xfrm>
            <a:off x="1463381" y="539002"/>
            <a:ext cx="10318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B8FA90-CCAD-6518-BE05-B1AE160EC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58413"/>
              </p:ext>
            </p:extLst>
          </p:nvPr>
        </p:nvGraphicFramePr>
        <p:xfrm>
          <a:off x="1748971" y="1796622"/>
          <a:ext cx="8694057" cy="4721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2234">
                  <a:extLst>
                    <a:ext uri="{9D8B030D-6E8A-4147-A177-3AD203B41FA5}">
                      <a16:colId xmlns:a16="http://schemas.microsoft.com/office/drawing/2014/main" val="3841318007"/>
                    </a:ext>
                  </a:extLst>
                </a:gridCol>
                <a:gridCol w="1111375">
                  <a:extLst>
                    <a:ext uri="{9D8B030D-6E8A-4147-A177-3AD203B41FA5}">
                      <a16:colId xmlns:a16="http://schemas.microsoft.com/office/drawing/2014/main" val="4065680436"/>
                    </a:ext>
                  </a:extLst>
                </a:gridCol>
                <a:gridCol w="1280192">
                  <a:extLst>
                    <a:ext uri="{9D8B030D-6E8A-4147-A177-3AD203B41FA5}">
                      <a16:colId xmlns:a16="http://schemas.microsoft.com/office/drawing/2014/main" val="282284017"/>
                    </a:ext>
                  </a:extLst>
                </a:gridCol>
                <a:gridCol w="1209852">
                  <a:extLst>
                    <a:ext uri="{9D8B030D-6E8A-4147-A177-3AD203B41FA5}">
                      <a16:colId xmlns:a16="http://schemas.microsoft.com/office/drawing/2014/main" val="1986836798"/>
                    </a:ext>
                  </a:extLst>
                </a:gridCol>
                <a:gridCol w="1139512">
                  <a:extLst>
                    <a:ext uri="{9D8B030D-6E8A-4147-A177-3AD203B41FA5}">
                      <a16:colId xmlns:a16="http://schemas.microsoft.com/office/drawing/2014/main" val="2962430885"/>
                    </a:ext>
                  </a:extLst>
                </a:gridCol>
                <a:gridCol w="1125446">
                  <a:extLst>
                    <a:ext uri="{9D8B030D-6E8A-4147-A177-3AD203B41FA5}">
                      <a16:colId xmlns:a16="http://schemas.microsoft.com/office/drawing/2014/main" val="2998263432"/>
                    </a:ext>
                  </a:extLst>
                </a:gridCol>
                <a:gridCol w="1125446">
                  <a:extLst>
                    <a:ext uri="{9D8B030D-6E8A-4147-A177-3AD203B41FA5}">
                      <a16:colId xmlns:a16="http://schemas.microsoft.com/office/drawing/2014/main" val="3711704123"/>
                    </a:ext>
                  </a:extLst>
                </a:gridCol>
              </a:tblGrid>
              <a:tr h="510233">
                <a:tc row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TIMELINE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8209"/>
                  </a:ext>
                </a:extLst>
              </a:tr>
              <a:tr h="51023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02879"/>
                  </a:ext>
                </a:extLst>
              </a:tr>
              <a:tr h="498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Literature 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63501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 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49498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 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6078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Analyze 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93305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852438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 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596266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 writing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9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263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 Monis</dc:creator>
  <cp:lastModifiedBy>Rakshith Kukyan</cp:lastModifiedBy>
  <cp:revision>16</cp:revision>
  <dcterms:created xsi:type="dcterms:W3CDTF">2024-01-01T03:18:30Z</dcterms:created>
  <dcterms:modified xsi:type="dcterms:W3CDTF">2024-01-13T15:16:15Z</dcterms:modified>
</cp:coreProperties>
</file>