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69" r:id="rId3"/>
    <p:sldId id="257" r:id="rId4"/>
    <p:sldId id="259" r:id="rId5"/>
    <p:sldId id="260" r:id="rId6"/>
    <p:sldId id="268" r:id="rId7"/>
    <p:sldId id="258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EFEBC-29F3-4631-B247-5C5F07554595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A0212-590C-4184-878E-446627176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959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A0212-590C-4184-878E-446627176D3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27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0DDC-98CA-4C46-9ADF-84311FB30B64}" type="datetime1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E6DC-4374-4E4F-9D7F-75D13961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41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3A42-86D5-477F-8BBC-4AECEFE1E083}" type="datetime1">
              <a:rPr lang="en-IN" smtClean="0"/>
              <a:t>30-12-2020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E6DC-4374-4E4F-9D7F-75D13961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47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0837-951B-46B3-860D-E8620C2B05A5}" type="datetime1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E6DC-4374-4E4F-9D7F-75D13961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781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DA64-EC28-4F33-BFEF-28B35D92936B}" type="datetime1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E6DC-4374-4E4F-9D7F-75D13961EBC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8744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7314-F26B-4A0B-981D-1C88C03CE63A}" type="datetime1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E6DC-4374-4E4F-9D7F-75D13961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473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D603-F419-4F1C-82BE-F4C03FCFFF90}" type="datetime1">
              <a:rPr lang="en-IN" smtClean="0"/>
              <a:t>30-12-2020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E6DC-4374-4E4F-9D7F-75D13961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97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758F-83CB-46C9-B854-57E75976F434}" type="datetime1">
              <a:rPr lang="en-IN" smtClean="0"/>
              <a:t>30-12-2020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E6DC-4374-4E4F-9D7F-75D13961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529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BCF2-23FC-4486-ACF2-F975AD6291E2}" type="datetime1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E6DC-4374-4E4F-9D7F-75D13961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5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A983-33D7-45A5-B1C4-E46390458D19}" type="datetime1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E6DC-4374-4E4F-9D7F-75D13961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2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0F79-2F57-48D8-97BD-88F77F4696D1}" type="datetime1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E6DC-4374-4E4F-9D7F-75D13961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30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8E00-D3AF-4570-98F7-FDBA70A2577A}" type="datetime1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E6DC-4374-4E4F-9D7F-75D13961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93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487B-64DB-44E6-AAFA-1E9E6174EE3C}" type="datetime1">
              <a:rPr lang="en-IN" smtClean="0"/>
              <a:t>30-12-2020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E6DC-4374-4E4F-9D7F-75D13961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37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3B98-4A87-4F7A-B6C5-196FF647C51F}" type="datetime1">
              <a:rPr lang="en-IN" smtClean="0"/>
              <a:t>30-12-2020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E6DC-4374-4E4F-9D7F-75D13961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37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2DF7-6D4F-469F-922F-ED6C6A7E7720}" type="datetime1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E6DC-4374-4E4F-9D7F-75D13961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01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BA1D-BF43-465C-B330-DDC0D335F585}" type="datetime1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E6DC-4374-4E4F-9D7F-75D13961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49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2BC5-9A3B-4783-855D-A2E9F712BD20}" type="datetime1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E6DC-4374-4E4F-9D7F-75D13961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54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1CDB-7EA6-419F-A5F2-1310B5700131}" type="datetime1">
              <a:rPr lang="en-IN" smtClean="0"/>
              <a:t>30-12-2020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E6DC-4374-4E4F-9D7F-75D13961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17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10CBEB-CE86-44DB-A127-9085694D1E59}" type="datetime1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EE6DC-4374-4E4F-9D7F-75D13961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903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D4F46A-3EE6-4979-84D1-AD8C94EBB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2595"/>
            <a:ext cx="9144000" cy="2387600"/>
          </a:xfrm>
        </p:spPr>
        <p:txBody>
          <a:bodyPr>
            <a:normAutofit fontScale="90000"/>
          </a:bodyPr>
          <a:lstStyle/>
          <a:p>
            <a:pPr marL="109728" indent="0" algn="ctr">
              <a:buNone/>
            </a:pPr>
            <a:r>
              <a:rPr lang="en-US" sz="2700" b="1" dirty="0"/>
              <a:t>Breast Cancer Prediction using Deep Learning </a:t>
            </a:r>
            <a:r>
              <a:rPr lang="en-US" sz="2700" b="1" dirty="0" smtClean="0"/>
              <a:t>Techniques</a:t>
            </a:r>
            <a:r>
              <a:rPr lang="en-US" sz="2700" b="1" dirty="0"/>
              <a:t/>
            </a:r>
            <a:br>
              <a:rPr lang="en-US" sz="2700" b="1" dirty="0"/>
            </a:br>
            <a:r>
              <a:rPr lang="en-US" sz="2400" dirty="0"/>
              <a:t>Batch: 2020_CSE_02 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 smtClean="0"/>
              <a:t>Phase – 1 Review </a:t>
            </a:r>
            <a:r>
              <a:rPr lang="en-US" sz="2400" dirty="0"/>
              <a:t>Presentation</a:t>
            </a:r>
            <a:br>
              <a:rPr lang="en-US" sz="2400" dirty="0"/>
            </a:br>
            <a:r>
              <a:rPr lang="en-US" sz="2400" dirty="0"/>
              <a:t>Project Work Phase II + Seminar</a:t>
            </a:r>
            <a:br>
              <a:rPr lang="en-US" sz="2400" dirty="0"/>
            </a:br>
            <a:r>
              <a:rPr lang="en-US" sz="2400" dirty="0"/>
              <a:t>(17CSP78)</a:t>
            </a:r>
            <a:r>
              <a:rPr lang="en-US" sz="6000" dirty="0"/>
              <a:t/>
            </a:r>
            <a:br>
              <a:rPr lang="en-US" sz="6000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F228A6F-5919-4262-B129-9793D3E6D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625" y="4049568"/>
            <a:ext cx="9144000" cy="165576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/>
              <a:t>Under the guidance of:</a:t>
            </a:r>
            <a:r>
              <a:rPr lang="en-US" dirty="0"/>
              <a:t>			     </a:t>
            </a:r>
            <a:r>
              <a:rPr lang="en-US" b="1" dirty="0" smtClean="0"/>
              <a:t>Presented </a:t>
            </a:r>
            <a:r>
              <a:rPr lang="en-US" b="1" dirty="0"/>
              <a:t>by: </a:t>
            </a:r>
          </a:p>
          <a:p>
            <a:pPr algn="l"/>
            <a:r>
              <a:rPr lang="en-US" b="1" dirty="0"/>
              <a:t>Prof. Aditya Pai H</a:t>
            </a:r>
          </a:p>
          <a:p>
            <a:pPr algn="l"/>
            <a:r>
              <a:rPr lang="en-US" dirty="0"/>
              <a:t>Assistant Professor			     </a:t>
            </a:r>
            <a:r>
              <a:rPr lang="en-US" dirty="0" smtClean="0"/>
              <a:t> </a:t>
            </a:r>
            <a:r>
              <a:rPr lang="en-US" dirty="0" err="1" smtClean="0"/>
              <a:t>Rohith</a:t>
            </a:r>
            <a:r>
              <a:rPr lang="en-US" dirty="0" smtClean="0"/>
              <a:t> </a:t>
            </a:r>
            <a:r>
              <a:rPr lang="en-US" dirty="0"/>
              <a:t>K 			</a:t>
            </a:r>
            <a:r>
              <a:rPr lang="en-US" dirty="0" smtClean="0"/>
              <a:t>         1KS17CS062</a:t>
            </a:r>
            <a:endParaRPr lang="en-US" dirty="0"/>
          </a:p>
          <a:p>
            <a:pPr algn="l"/>
            <a:r>
              <a:rPr lang="en-US" dirty="0"/>
              <a:t>Department of CSE			             Shri Harsha Kulkarni </a:t>
            </a:r>
            <a:r>
              <a:rPr lang="en-US" dirty="0" smtClean="0"/>
              <a:t>1KS17CS077</a:t>
            </a:r>
            <a:endParaRPr lang="en-US" dirty="0"/>
          </a:p>
          <a:p>
            <a:pPr algn="l"/>
            <a:r>
              <a:rPr lang="en-US" dirty="0"/>
              <a:t>K S Institution of technology         </a:t>
            </a:r>
            <a:r>
              <a:rPr lang="en-US" dirty="0" err="1" smtClean="0"/>
              <a:t>Rakshith</a:t>
            </a:r>
            <a:r>
              <a:rPr lang="en-US" dirty="0" smtClean="0"/>
              <a:t> </a:t>
            </a:r>
            <a:r>
              <a:rPr lang="en-US" dirty="0"/>
              <a:t>R 		        </a:t>
            </a:r>
            <a:r>
              <a:rPr lang="en-US" dirty="0" smtClean="0"/>
              <a:t> 1KS17CS061</a:t>
            </a:r>
            <a:endParaRPr lang="en-US" dirty="0"/>
          </a:p>
          <a:p>
            <a:pPr algn="l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80B1E75-2074-4ED7-8D27-E25ADC2A3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85" y="37629"/>
            <a:ext cx="10491829" cy="117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4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="" xmlns:a16="http://schemas.microsoft.com/office/drawing/2014/main" id="{6C88DE22-8C1B-4F0B-AD38-169F81912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50" y="452718"/>
            <a:ext cx="6059599" cy="6077266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E6DC-4374-4E4F-9D7F-75D13961EBC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2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5AD8C6-9004-4287-8DE0-346D48E4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EXCEPTED OUTCOMES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04838B-2E2B-4B2C-8F20-509227AE6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Training of cancer Images .</a:t>
            </a:r>
          </a:p>
          <a:p>
            <a:r>
              <a:rPr lang="en-IN" sz="2400" dirty="0"/>
              <a:t>Detect the breast cancer using CNN.</a:t>
            </a:r>
          </a:p>
          <a:p>
            <a:r>
              <a:rPr lang="en-IN" sz="2400" dirty="0"/>
              <a:t>Intimation and remedies.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E6DC-4374-4E4F-9D7F-75D13961EBC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80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2C4870-1C91-44DD-9106-51624FD3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CONTRIBUTION TO THE SOCIETY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5DCD69-A653-4FBB-821F-B4AC3ACA1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600" dirty="0"/>
              <a:t>In this work, different methods and solutions for automatic detection of breast cancer in histopathology images have been investigated. The aim of this work is to develop a high accuracy method that can detect cancer at early stages, define the exact type of the samples, and improve previous works results.</a:t>
            </a:r>
          </a:p>
          <a:p>
            <a:pPr algn="just"/>
            <a:r>
              <a:rPr lang="en-US" sz="2400" dirty="0">
                <a:effectLst/>
                <a:ea typeface="Microsoft YaHei Light" panose="020B0502040204020203" pitchFamily="34" charset="-122"/>
              </a:rPr>
              <a:t>The nature of cancer is often evolving, so a new dataset will not yield good results based on a collection of local features. However, due to Global Feature extraction capabilities of Deep Neural Networks, particularly CNN, have recently advanced biomedical image classification. </a:t>
            </a:r>
            <a:endParaRPr lang="en-IN" sz="2400" dirty="0">
              <a:ea typeface="Microsoft YaHei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E6DC-4374-4E4F-9D7F-75D13961EBC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3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619168-3158-4630-B890-9B8BCFCA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3ADAB8-BB73-44DD-9420-33DEF6B01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75008"/>
            <a:ext cx="8946541" cy="4973391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600" dirty="0"/>
              <a:t>R. </a:t>
            </a:r>
            <a:r>
              <a:rPr lang="en-US" sz="2600" dirty="0" err="1"/>
              <a:t>Krithiga</a:t>
            </a:r>
            <a:r>
              <a:rPr lang="en-US" sz="2600" dirty="0"/>
              <a:t> and P. </a:t>
            </a:r>
            <a:r>
              <a:rPr lang="en-US" sz="2600" dirty="0" err="1"/>
              <a:t>Geetha</a:t>
            </a:r>
            <a:r>
              <a:rPr lang="en-US" sz="2600" dirty="0"/>
              <a:t>, "Deep learning based breast cancer detection and classification using fuzzy merging techniques", Machine Vision and Applications (2020) Vol. 31 (63</a:t>
            </a:r>
            <a:r>
              <a:rPr lang="en-US" sz="2600" dirty="0" smtClean="0"/>
              <a:t>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 err="1"/>
              <a:t>Saleem</a:t>
            </a:r>
            <a:r>
              <a:rPr lang="en-US" sz="2600" dirty="0"/>
              <a:t> Z. Ramadan, "Methods Used in Computer-Aided Diagnosis for Breast Cancer Detection Using Mammograms: A Review", Journal of Healthcare Engineering, Volume 2020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600" dirty="0" smtClean="0"/>
              <a:t>S</a:t>
            </a:r>
            <a:r>
              <a:rPr lang="en-IN" sz="2600" dirty="0"/>
              <a:t>. Karthik, R. Srinivasa Perumal and P. V. S. S. R. Chandra </a:t>
            </a:r>
            <a:r>
              <a:rPr lang="en-IN" sz="2600" dirty="0" err="1"/>
              <a:t>Mouli</a:t>
            </a:r>
            <a:endParaRPr lang="en-IN" sz="26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 smtClean="0"/>
              <a:t>Breast </a:t>
            </a:r>
            <a:r>
              <a:rPr lang="en-US" sz="2600" dirty="0"/>
              <a:t>Cancer (http://www.cancer.gov /</a:t>
            </a:r>
            <a:r>
              <a:rPr lang="en-US" sz="2600" dirty="0" err="1"/>
              <a:t>cancertopics</a:t>
            </a:r>
            <a:r>
              <a:rPr lang="en-US" sz="2600" dirty="0"/>
              <a:t>/types/breast)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 smtClean="0"/>
              <a:t>Ian </a:t>
            </a:r>
            <a:r>
              <a:rPr lang="en-US" sz="2600" dirty="0"/>
              <a:t>H. Witten and </a:t>
            </a:r>
            <a:r>
              <a:rPr lang="en-US" sz="2600" dirty="0" err="1"/>
              <a:t>Eibe</a:t>
            </a:r>
            <a:r>
              <a:rPr lang="en-US" sz="2600" dirty="0"/>
              <a:t> Frank. Data Mining: Practical machine learning tools and techniques, 2nd Edition. San </a:t>
            </a:r>
            <a:r>
              <a:rPr lang="en-US" sz="2600" dirty="0" err="1"/>
              <a:t>Fransisco</a:t>
            </a:r>
            <a:r>
              <a:rPr lang="en-US" sz="2600" dirty="0"/>
              <a:t>: Morgan Kaufmann; 2009..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 smtClean="0"/>
              <a:t>Breast </a:t>
            </a:r>
            <a:r>
              <a:rPr lang="en-US" sz="2600" dirty="0"/>
              <a:t>Cancer dataset. http://archive.ics.uci </a:t>
            </a:r>
            <a:r>
              <a:rPr lang="en-US" sz="2600" dirty="0" err="1"/>
              <a:t>edu</a:t>
            </a:r>
            <a:r>
              <a:rPr lang="en-US" sz="2600" dirty="0"/>
              <a:t>/ml /datasets /Breast+ Cancer +Wisconsin +%28Original.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 smtClean="0"/>
              <a:t>Weka</a:t>
            </a:r>
            <a:r>
              <a:rPr lang="en-US" sz="2600" dirty="0"/>
              <a:t>( http://weka. sourceforge.net /doc/ </a:t>
            </a:r>
            <a:r>
              <a:rPr lang="en-US" sz="2600" dirty="0" err="1"/>
              <a:t>weka</a:t>
            </a:r>
            <a:r>
              <a:rPr lang="en-US" sz="2600" dirty="0"/>
              <a:t>/ classifiers)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 smtClean="0"/>
              <a:t>Naïve </a:t>
            </a:r>
            <a:r>
              <a:rPr lang="en-US" sz="2600" dirty="0"/>
              <a:t>Bayes Classifier.www.statsoft.com /textbook/naïve bayes –classifier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 smtClean="0"/>
              <a:t>Deep </a:t>
            </a:r>
            <a:r>
              <a:rPr lang="en-US" sz="2600" dirty="0"/>
              <a:t>Learning Applied for Histological Diagnosis of Breast Cancer; </a:t>
            </a:r>
            <a:r>
              <a:rPr lang="en-IN" sz="2600" dirty="0"/>
              <a:t>YASIN YARI , THUY V. NGUYEN , AND HIEU T. NGUYEN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E6DC-4374-4E4F-9D7F-75D13961EBC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18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7A5991-D052-4C27-AED8-0340D5856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937" y="2662519"/>
            <a:ext cx="8946541" cy="41954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6000" dirty="0"/>
              <a:t>        THANK YOU 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E6DC-4374-4E4F-9D7F-75D13961EBC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22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29556"/>
            <a:ext cx="8946541" cy="48188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Problem </a:t>
            </a:r>
            <a:r>
              <a:rPr lang="en-US" dirty="0" smtClean="0"/>
              <a:t>Identification</a:t>
            </a:r>
          </a:p>
          <a:p>
            <a:endParaRPr lang="en-US" dirty="0" smtClean="0"/>
          </a:p>
          <a:p>
            <a:r>
              <a:rPr lang="en-US" dirty="0" smtClean="0"/>
              <a:t>Goals and Objectives</a:t>
            </a:r>
          </a:p>
          <a:p>
            <a:endParaRPr lang="en-US" dirty="0" smtClean="0"/>
          </a:p>
          <a:p>
            <a:r>
              <a:rPr lang="en-US" dirty="0" smtClean="0"/>
              <a:t>Literature Survey</a:t>
            </a:r>
          </a:p>
          <a:p>
            <a:endParaRPr lang="en-US" dirty="0" smtClean="0"/>
          </a:p>
          <a:p>
            <a:r>
              <a:rPr lang="en-US" dirty="0" smtClean="0"/>
              <a:t>Methodology</a:t>
            </a:r>
          </a:p>
          <a:p>
            <a:endParaRPr lang="en-US" dirty="0" smtClean="0"/>
          </a:p>
          <a:p>
            <a:r>
              <a:rPr lang="en-US" dirty="0" smtClean="0"/>
              <a:t>Expected Outcomes</a:t>
            </a:r>
          </a:p>
          <a:p>
            <a:endParaRPr lang="en-US" dirty="0" smtClean="0"/>
          </a:p>
          <a:p>
            <a:r>
              <a:rPr lang="en-US" dirty="0" smtClean="0"/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E6DC-4374-4E4F-9D7F-75D13961EBC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5C5376-CEDD-4E8C-BDC8-00FA8468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788DD2-5016-4582-BC87-0BD9C60DD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9363"/>
            <a:ext cx="10515600" cy="4344356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/>
              <a:t>Breast cancer is a malignant tumor that starts in cells of the breast. A malignant tumor is a group of cancer cells that spread into distant areas of the body. </a:t>
            </a:r>
            <a:endParaRPr lang="en-US" sz="2400" dirty="0" smtClean="0"/>
          </a:p>
          <a:p>
            <a:pPr algn="just"/>
            <a:r>
              <a:rPr lang="en-US" sz="2400" dirty="0" smtClean="0"/>
              <a:t>Breast </a:t>
            </a:r>
            <a:r>
              <a:rPr lang="en-US" sz="2400" dirty="0"/>
              <a:t>Cancer, one of the commonest malignancies, is a major cause of death among women in developed countries like UK, USA and in developing countries like India.</a:t>
            </a:r>
          </a:p>
          <a:p>
            <a:pPr algn="just"/>
            <a:r>
              <a:rPr lang="en-US" sz="2400" dirty="0"/>
              <a:t>Sometimes an abnormal situation occurs, where a few cells may start growing abnormally. This abnormal growth of cells creates cancer, which can start from any part of the body and be distributed to any other part. </a:t>
            </a:r>
            <a:endParaRPr lang="en-US" sz="2400" dirty="0" smtClean="0"/>
          </a:p>
          <a:p>
            <a:pPr algn="just"/>
            <a:r>
              <a:rPr lang="en-US" sz="2400" dirty="0" smtClean="0"/>
              <a:t>Different </a:t>
            </a:r>
            <a:r>
              <a:rPr lang="en-US" sz="2400" dirty="0"/>
              <a:t>types of cancer can be formed in human body; among them breast cancer creates a serious health concern.</a:t>
            </a: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E6DC-4374-4E4F-9D7F-75D13961EBC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33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DA05C7-0724-4714-BB8D-BA397840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IDENTIFICATION</a:t>
            </a:r>
            <a:r>
              <a:rPr lang="en-US" dirty="0"/>
              <a:t>	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64E64C-C7DA-464A-8052-B7BEFCCC3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9363"/>
            <a:ext cx="10515600" cy="413129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With the growth of developing countries grows the risk of suffering from diseases like breast cancer among its people. </a:t>
            </a:r>
            <a:endParaRPr lang="en-US" sz="2400" dirty="0" smtClean="0"/>
          </a:p>
          <a:p>
            <a:pPr algn="just"/>
            <a:r>
              <a:rPr lang="en-US" sz="2400" dirty="0" smtClean="0"/>
              <a:t>An </a:t>
            </a:r>
            <a:r>
              <a:rPr lang="en-US" sz="2400" dirty="0"/>
              <a:t>analysis has shown that survival rate is 88% after 5 years of diagnosis and 80% after 10 years of diagnosis.</a:t>
            </a:r>
          </a:p>
          <a:p>
            <a:pPr algn="just"/>
            <a:r>
              <a:rPr lang="en-US" sz="2400" dirty="0"/>
              <a:t>Earlier detection of breast cancer reduces death rate and avoids it till reaches the chronic level.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impact of breast cancer is increasing day by day, due to that the healthcare professionals are not in a condition to state the people affected at different stages earlier to save their lives.</a:t>
            </a:r>
          </a:p>
          <a:p>
            <a:pPr algn="just"/>
            <a:endParaRPr lang="en-US" sz="2400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E6DC-4374-4E4F-9D7F-75D13961EBC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72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76ABB6-82EC-4D17-8099-95AFE403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 AND OBJECTIVES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1E0C0D-958F-4155-9947-E60A33653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4865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Main objective of the project is to develop predictive model to identify the type of breast cancer as benign or malignant.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To design </a:t>
            </a:r>
            <a:r>
              <a:rPr lang="en-US" sz="2400" dirty="0"/>
              <a:t>a system which helps oncologist in diagnosing the cancer type with in no time and then helps oncologist in decision making in treatment method for the same purpose.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E6DC-4374-4E4F-9D7F-75D13961EBC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28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AE6995-2E66-44D0-955C-7BF1855F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b="1" dirty="0"/>
              <a:t>LITERATURE SURVEY</a:t>
            </a:r>
            <a:endParaRPr lang="en-IN" b="1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747327"/>
              </p:ext>
            </p:extLst>
          </p:nvPr>
        </p:nvGraphicFramePr>
        <p:xfrm>
          <a:off x="252210" y="1042228"/>
          <a:ext cx="11454685" cy="5608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90937"/>
                <a:gridCol w="2290937"/>
                <a:gridCol w="2290937"/>
                <a:gridCol w="2290937"/>
                <a:gridCol w="22909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Titles of the Paper with Authors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Year and Place of Publication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Methodology Used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Merits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Demerits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“Deep learning based breast cancer detection and classification using fuzzy merging techniques” by R. </a:t>
                      </a:r>
                      <a:r>
                        <a:rPr lang="en-US" sz="1400" dirty="0" err="1" smtClean="0"/>
                        <a:t>Krithiga</a:t>
                      </a:r>
                      <a:r>
                        <a:rPr lang="en-US" sz="1400" dirty="0" smtClean="0"/>
                        <a:t> and P. </a:t>
                      </a:r>
                      <a:r>
                        <a:rPr lang="en-US" sz="1400" dirty="0" err="1" smtClean="0"/>
                        <a:t>Geetha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August 2020, Springer, Chennai,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India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The proposed method provides an automatic system for nuclei detection and classification from H&amp;E-stained images. which includes several steps such as biomedical data preprocessing, nuclei detection, segmentation, feature extraction, and classification.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This paper has proposed a fast and refined cancer nuclei region detection. The classification framework in H&amp;E stained breast cancer images classifies cancer into two classes of lesions, benign and malignant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Accuracy level is not 100% accurate it is around 98.62%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"Methods Used in Computer-Aided Diagnosis for Breast Cancer Detection Using Mammograms: A Review” by </a:t>
                      </a:r>
                      <a:r>
                        <a:rPr lang="en-US" sz="1400" dirty="0" err="1" smtClean="0"/>
                        <a:t>Saleem</a:t>
                      </a:r>
                      <a:r>
                        <a:rPr lang="en-US" sz="1400" dirty="0" smtClean="0"/>
                        <a:t> Z. Ramadan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Journal of Healthcare Engineering, Volume</a:t>
                      </a:r>
                      <a:r>
                        <a:rPr lang="en-IN" sz="1400" baseline="0" dirty="0" smtClean="0"/>
                        <a:t> 2020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r>
                        <a:rPr lang="en-US" sz="1400" baseline="0" dirty="0" smtClean="0"/>
                        <a:t> methodology used - </a:t>
                      </a:r>
                      <a:r>
                        <a:rPr lang="en-US" sz="1400" dirty="0" smtClean="0"/>
                        <a:t>feature extraction, feature selection, and classification methodologies.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This method explains about the breast cancer detection and diagnosis using mammograms.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mammograms is limited by the low contrast between normal glandular breast tissues and malignant ones and between the cancerous lesions and the background, especially in dense breasts tissue. 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E6DC-4374-4E4F-9D7F-75D13961EBC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7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AE6995-2E66-44D0-955C-7BF1855F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b="1" dirty="0"/>
              <a:t>LITERATURE SURVEY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C936217-9DEB-4ED2-98B6-6DCEA0570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5" t="36629" r="24043" b="7990"/>
          <a:stretch/>
        </p:blipFill>
        <p:spPr>
          <a:xfrm>
            <a:off x="2310406" y="978930"/>
            <a:ext cx="6924827" cy="54673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E6DC-4374-4E4F-9D7F-75D13961EBC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3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F376D0-7793-481A-BA76-10E555EB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69298-B7E9-4E53-AD08-4E3A387D9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dirty="0" smtClean="0"/>
              <a:t>Process includes the </a:t>
            </a:r>
            <a:r>
              <a:rPr lang="en-US" sz="2400" dirty="0"/>
              <a:t>detection of breast cancer using MR image analysis </a:t>
            </a:r>
            <a:r>
              <a:rPr lang="en-US" sz="2400" dirty="0" smtClean="0"/>
              <a:t>that are </a:t>
            </a:r>
            <a:r>
              <a:rPr lang="en-US" sz="2400" dirty="0"/>
              <a:t>broadly divided.</a:t>
            </a:r>
          </a:p>
          <a:p>
            <a:pPr algn="just"/>
            <a:r>
              <a:rPr lang="en-US" sz="2400" dirty="0"/>
              <a:t>Study of preprocessing of MR images. Image acquisition</a:t>
            </a:r>
          </a:p>
          <a:p>
            <a:pPr algn="just"/>
            <a:r>
              <a:rPr lang="en-US" sz="2400" dirty="0"/>
              <a:t>Adaptive filtering</a:t>
            </a:r>
          </a:p>
          <a:p>
            <a:pPr algn="just"/>
            <a:r>
              <a:rPr lang="en-US" sz="2400" dirty="0"/>
              <a:t>Study of Image Analysis of MR images Segmentation</a:t>
            </a:r>
          </a:p>
          <a:p>
            <a:pPr algn="just"/>
            <a:r>
              <a:rPr lang="en-US" sz="2400" dirty="0"/>
              <a:t>Feature Extraction</a:t>
            </a:r>
          </a:p>
          <a:p>
            <a:pPr algn="just"/>
            <a:r>
              <a:rPr lang="en-US" sz="2400" dirty="0"/>
              <a:t>Enhancement</a:t>
            </a:r>
          </a:p>
          <a:p>
            <a:pPr algn="just"/>
            <a:r>
              <a:rPr lang="en-US" sz="2400" dirty="0"/>
              <a:t>Development of machine learning  algorithms DNN for breast  Cancer Prediction using Machine Learning Techniques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E6DC-4374-4E4F-9D7F-75D13961EBC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8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5264FE-BDC7-4541-A3C3-0B5DAFD98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36" y="680405"/>
            <a:ext cx="10515600" cy="5525085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2600" b="1" dirty="0"/>
              <a:t>Preprocessing</a:t>
            </a:r>
            <a:r>
              <a:rPr lang="en-US" altLang="en-US" sz="2600" dirty="0"/>
              <a:t>: Preprocessing is needed as it provides improvement in image data which enhances some of the image features which are important for further processing. </a:t>
            </a:r>
          </a:p>
          <a:p>
            <a:r>
              <a:rPr lang="en-US" altLang="en-US" sz="2600" dirty="0"/>
              <a:t>The pre-processing steps that are applied to MR image are as follows : </a:t>
            </a:r>
          </a:p>
          <a:p>
            <a:r>
              <a:rPr lang="en-US" altLang="en-US" sz="2600" dirty="0"/>
              <a:t>The RGB MR image is converted to gray scale image and then median filter is applied for noise removal from breast cancer MR images.</a:t>
            </a:r>
          </a:p>
          <a:p>
            <a:r>
              <a:rPr lang="en-US" altLang="en-US" sz="2600" dirty="0"/>
              <a:t>The noise is to removed for further processing as high accuracy is needed. </a:t>
            </a:r>
          </a:p>
          <a:p>
            <a:r>
              <a:rPr lang="en-US" altLang="en-US" sz="2600" dirty="0"/>
              <a:t>Then edges are detected from filtered image using canny edge detection.</a:t>
            </a:r>
          </a:p>
          <a:p>
            <a:r>
              <a:rPr lang="en-US" altLang="en-US" sz="2600" dirty="0"/>
              <a:t>The edge detected image is needed for segmentation of the image. Then watershed segmentation is done for finding the location of the tumor in the breast image .</a:t>
            </a:r>
          </a:p>
          <a:p>
            <a:r>
              <a:rPr lang="en-US" altLang="en-US" sz="2600" b="1" dirty="0"/>
              <a:t>Segmentation</a:t>
            </a:r>
            <a:r>
              <a:rPr lang="en-US" altLang="en-US" sz="2600" dirty="0"/>
              <a:t> is the process of dividing an image into multiple segments. </a:t>
            </a:r>
            <a:endParaRPr lang="en-IN" altLang="en-US" sz="2600" dirty="0"/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E6DC-4374-4E4F-9D7F-75D13961EBC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177</TotalTime>
  <Words>1038</Words>
  <Application>Microsoft Office PowerPoint</Application>
  <PresentationFormat>Widescreen</PresentationFormat>
  <Paragraphs>100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Microsoft YaHei Light</vt:lpstr>
      <vt:lpstr>Arial</vt:lpstr>
      <vt:lpstr>Calibri</vt:lpstr>
      <vt:lpstr>Century Gothic</vt:lpstr>
      <vt:lpstr>Wingdings 3</vt:lpstr>
      <vt:lpstr>Ion</vt:lpstr>
      <vt:lpstr>Breast Cancer Prediction using Deep Learning Techniques Batch: 2020_CSE_02  Phase – 1 Review Presentation Project Work Phase II + Seminar (17CSP78) </vt:lpstr>
      <vt:lpstr>CONTENTS</vt:lpstr>
      <vt:lpstr>INTRODUCTION</vt:lpstr>
      <vt:lpstr>PROBLEM IDENTIFICATION  </vt:lpstr>
      <vt:lpstr>GOALS AND OBJECTIVES</vt:lpstr>
      <vt:lpstr>LITERATURE SURVEY</vt:lpstr>
      <vt:lpstr>LITERATURE SURVEY</vt:lpstr>
      <vt:lpstr>METHODOLOGY</vt:lpstr>
      <vt:lpstr>PowerPoint Presentation</vt:lpstr>
      <vt:lpstr>PowerPoint Presentation</vt:lpstr>
      <vt:lpstr>EXCEPTED OUTCOMES</vt:lpstr>
      <vt:lpstr>CONTRIBUTION TO THE SOCIETY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Prediction using Deep Learning Techniques. Batch: 2020_CSE_02  First Phase Presentation Project Work Phase II + Seminar (17CSP78)</dc:title>
  <dc:creator>Rakshith R</dc:creator>
  <cp:lastModifiedBy>HP</cp:lastModifiedBy>
  <cp:revision>23</cp:revision>
  <dcterms:created xsi:type="dcterms:W3CDTF">2020-12-29T19:05:29Z</dcterms:created>
  <dcterms:modified xsi:type="dcterms:W3CDTF">2020-12-30T06:44:32Z</dcterms:modified>
</cp:coreProperties>
</file>