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1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D92D6A7-BC52-42C1-9137-C08DFA5815A9}" type="datetimeFigureOut">
              <a:rPr lang="en-US" smtClean="0"/>
              <a:pPr/>
              <a:t>26-Sep-17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6499DB7-6292-480F-807C-BBD01B40787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92D6A7-BC52-42C1-9137-C08DFA5815A9}" type="datetimeFigureOut">
              <a:rPr lang="en-US" smtClean="0"/>
              <a:pPr/>
              <a:t>26-Sep-17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99DB7-6292-480F-807C-BBD01B4078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92D6A7-BC52-42C1-9137-C08DFA5815A9}" type="datetimeFigureOut">
              <a:rPr lang="en-US" smtClean="0"/>
              <a:pPr/>
              <a:t>26-Sep-17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99DB7-6292-480F-807C-BBD01B4078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D92D6A7-BC52-42C1-9137-C08DFA5815A9}" type="datetimeFigureOut">
              <a:rPr lang="en-US" smtClean="0"/>
              <a:pPr/>
              <a:t>26-Sep-17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99DB7-6292-480F-807C-BBD01B40787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92D6A7-BC52-42C1-9137-C08DFA5815A9}" type="datetimeFigureOut">
              <a:rPr lang="en-US" smtClean="0"/>
              <a:pPr/>
              <a:t>26-Sep-17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6499DB7-6292-480F-807C-BBD01B40787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D92D6A7-BC52-42C1-9137-C08DFA5815A9}" type="datetimeFigureOut">
              <a:rPr lang="en-US" smtClean="0"/>
              <a:pPr/>
              <a:t>26-Sep-17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99DB7-6292-480F-807C-BBD01B40787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D92D6A7-BC52-42C1-9137-C08DFA5815A9}" type="datetimeFigureOut">
              <a:rPr lang="en-US" smtClean="0"/>
              <a:pPr/>
              <a:t>26-Sep-17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99DB7-6292-480F-807C-BBD01B40787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92D6A7-BC52-42C1-9137-C08DFA5815A9}" type="datetimeFigureOut">
              <a:rPr lang="en-US" smtClean="0"/>
              <a:pPr/>
              <a:t>26-Sep-17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99DB7-6292-480F-807C-BBD01B4078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2D6A7-BC52-42C1-9137-C08DFA5815A9}" type="datetimeFigureOut">
              <a:rPr lang="en-US" smtClean="0"/>
              <a:pPr/>
              <a:t>26-Sep-17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99DB7-6292-480F-807C-BBD01B4078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92D6A7-BC52-42C1-9137-C08DFA5815A9}" type="datetimeFigureOut">
              <a:rPr lang="en-US" smtClean="0"/>
              <a:pPr/>
              <a:t>26-Sep-17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99DB7-6292-480F-807C-BBD01B40787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92D6A7-BC52-42C1-9137-C08DFA5815A9}" type="datetimeFigureOut">
              <a:rPr lang="en-US" smtClean="0"/>
              <a:pPr/>
              <a:t>26-Sep-17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6499DB7-6292-480F-807C-BBD01B40787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D92D6A7-BC52-42C1-9137-C08DFA5815A9}" type="datetimeFigureOut">
              <a:rPr lang="en-US" smtClean="0"/>
              <a:pPr/>
              <a:t>26-Sep-17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6499DB7-6292-480F-807C-BBD01B4078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371600"/>
            <a:ext cx="8610600" cy="1754326"/>
          </a:xfrm>
          <a:prstGeom prst="rect">
            <a:avLst/>
          </a:prstGeom>
          <a:noFill/>
        </p:spPr>
        <p:txBody>
          <a:bodyPr wrap="square" lIns="91440" tIns="45720" rIns="91440" bIns="45720">
            <a:spAutoFit/>
          </a:bodyPr>
          <a:lstStyle/>
          <a:p>
            <a:pPr algn="ctr"/>
            <a:r>
              <a:rPr sz="5400" b="1" i="1" cap="none" spc="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BLOOD BANK MANAGEMENT SYSTEM</a:t>
            </a:r>
            <a:endParaRPr lang="en-US" sz="54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extBox 5"/>
          <p:cNvSpPr txBox="1"/>
          <p:nvPr/>
        </p:nvSpPr>
        <p:spPr>
          <a:xfrm>
            <a:off x="4038600" y="5410200"/>
            <a:ext cx="4648200" cy="369332"/>
          </a:xfrm>
          <a:prstGeom prst="rect">
            <a:avLst/>
          </a:prstGeom>
          <a:noFill/>
        </p:spPr>
        <p:txBody>
          <a:bodyPr wrap="square" rtlCol="0">
            <a:spAutoFit/>
          </a:bodyPr>
          <a:lstStyle/>
          <a:p>
            <a:r>
              <a:rPr lang="en-US" b="1" dirty="0" smtClean="0">
                <a:latin typeface="Algerian" pitchFamily="82" charset="0"/>
              </a:rPr>
              <a:t>                           </a:t>
            </a:r>
            <a:r>
              <a:rPr lang="en-US" b="1" u="sng" dirty="0" smtClean="0">
                <a:latin typeface="Algerian" pitchFamily="82" charset="0"/>
              </a:rPr>
              <a:t>SUBMITED BY</a:t>
            </a:r>
            <a:r>
              <a:rPr lang="en-US" b="1" dirty="0" smtClean="0">
                <a:latin typeface="Algerian" pitchFamily="82" charset="0"/>
              </a:rPr>
              <a:t>:-</a:t>
            </a:r>
            <a:endParaRPr lang="en-US" b="1" dirty="0">
              <a:latin typeface="Algerian" pitchFamily="82" charset="0"/>
            </a:endParaRPr>
          </a:p>
        </p:txBody>
      </p:sp>
      <p:sp>
        <p:nvSpPr>
          <p:cNvPr id="8" name="TextBox 7"/>
          <p:cNvSpPr txBox="1"/>
          <p:nvPr/>
        </p:nvSpPr>
        <p:spPr>
          <a:xfrm>
            <a:off x="6096000" y="5867400"/>
            <a:ext cx="2286000" cy="646331"/>
          </a:xfrm>
          <a:prstGeom prst="rect">
            <a:avLst/>
          </a:prstGeom>
          <a:noFill/>
        </p:spPr>
        <p:txBody>
          <a:bodyPr wrap="square" rtlCol="0">
            <a:spAutoFit/>
          </a:bodyPr>
          <a:lstStyle/>
          <a:p>
            <a:r>
              <a:rPr lang="en-US" dirty="0" smtClean="0">
                <a:latin typeface="Backslash" pitchFamily="2" charset="0"/>
              </a:rPr>
              <a:t>RAKSHITH HOLLA</a:t>
            </a:r>
          </a:p>
          <a:p>
            <a:r>
              <a:rPr lang="en-US" dirty="0" smtClean="0">
                <a:latin typeface="Backslash" pitchFamily="2" charset="0"/>
              </a:rPr>
              <a:t>MEGHARAJ M</a:t>
            </a:r>
            <a:endParaRPr lang="en-US" dirty="0">
              <a:latin typeface="Backslash" pitchFamily="2" charset="0"/>
            </a:endParaRPr>
          </a:p>
        </p:txBody>
      </p:sp>
      <p:pic>
        <p:nvPicPr>
          <p:cNvPr id="3074" name="Picture 2" descr="E:\project\blood.jpg"/>
          <p:cNvPicPr>
            <a:picLocks noChangeAspect="1" noChangeArrowheads="1"/>
          </p:cNvPicPr>
          <p:nvPr/>
        </p:nvPicPr>
        <p:blipFill>
          <a:blip r:embed="rId2"/>
          <a:srcRect/>
          <a:stretch>
            <a:fillRect/>
          </a:stretch>
        </p:blipFill>
        <p:spPr bwMode="auto">
          <a:xfrm>
            <a:off x="457201" y="3118758"/>
            <a:ext cx="4952999" cy="351064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371600"/>
            <a:ext cx="8153400" cy="4648200"/>
          </a:xfrm>
        </p:spPr>
        <p:txBody>
          <a:bodyPr>
            <a:normAutofit fontScale="85000" lnSpcReduction="10000"/>
          </a:bodyPr>
          <a:lstStyle/>
          <a:p>
            <a:pPr>
              <a:buNone/>
            </a:pPr>
            <a:r>
              <a:rPr lang="en-US" dirty="0" smtClean="0"/>
              <a:t>          A Blood Bank stores blood of various blood groups. Many donors donate blood, each of different blood group/type. A donor may donate blood more than once and he is identified by a donor id (DID), name, sex, age, address and phone number. The blood donated by the donor is characterized by blood type, code and cost. Before each donor donates his blood, he is required to register </a:t>
            </a:r>
            <a:r>
              <a:rPr lang="en-US" dirty="0" smtClean="0"/>
              <a:t>him self </a:t>
            </a:r>
            <a:r>
              <a:rPr lang="en-US" dirty="0" smtClean="0"/>
              <a:t>as a donor with the receptionist who works at the Blood Bank. The receptionist is identified by employee id, name, address and phone number. The Blood Banks receives orders for blood from many hospitals for emergency purposes and other surgical requirements and each blood bank issues the same of required blood type. Each blood bank has its own blood bank number (BNO), issues, orders and blood types stored. The Blood Bank is managed by the blood bank manager who is identified by employee id, name, email_id and phone number .He is responsible for the proper management of the blood bank. The hospitals are identified by name, address and phone number.</a:t>
            </a:r>
          </a:p>
          <a:p>
            <a:endParaRPr lang="en-US" dirty="0"/>
          </a:p>
        </p:txBody>
      </p:sp>
      <p:sp>
        <p:nvSpPr>
          <p:cNvPr id="4" name="Rectangle 3"/>
          <p:cNvSpPr/>
          <p:nvPr/>
        </p:nvSpPr>
        <p:spPr>
          <a:xfrm>
            <a:off x="1600200" y="228600"/>
            <a:ext cx="5373587" cy="923330"/>
          </a:xfrm>
          <a:prstGeom prst="rect">
            <a:avLst/>
          </a:prstGeom>
          <a:noFill/>
        </p:spPr>
        <p:txBody>
          <a:bodyPr wrap="none" lIns="91440" tIns="45720" rIns="91440" bIns="45720">
            <a:spAutoFit/>
          </a:bodyPr>
          <a:lstStyle/>
          <a:p>
            <a:pPr algn="ctr"/>
            <a:r>
              <a:rPr lang="en-US" sz="54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a:t>
            </a:r>
            <a:endParaRPr lang="en-US" sz="54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200" y="228600"/>
            <a:ext cx="6173036" cy="923330"/>
          </a:xfrm>
          <a:prstGeom prst="rect">
            <a:avLst/>
          </a:prstGeom>
          <a:noFill/>
        </p:spPr>
        <p:txBody>
          <a:bodyPr wrap="none" lIns="91440" tIns="45720" rIns="91440" bIns="45720">
            <a:spAutoFit/>
          </a:bodyPr>
          <a:lstStyle/>
          <a:p>
            <a:pPr algn="ctr"/>
            <a:r>
              <a:rPr lang="en-US" sz="54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Complete ER-diagram</a:t>
            </a:r>
            <a:endParaRPr lang="en-US" sz="54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1026" name="Picture 2" descr="E:\project\Capture.PNG"/>
          <p:cNvPicPr>
            <a:picLocks noChangeAspect="1" noChangeArrowheads="1"/>
          </p:cNvPicPr>
          <p:nvPr/>
        </p:nvPicPr>
        <p:blipFill>
          <a:blip r:embed="rId2"/>
          <a:srcRect/>
          <a:stretch>
            <a:fillRect/>
          </a:stretch>
        </p:blipFill>
        <p:spPr bwMode="auto">
          <a:xfrm>
            <a:off x="762000" y="1143000"/>
            <a:ext cx="7696200" cy="5334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447800"/>
            <a:ext cx="7772400" cy="4572000"/>
          </a:xfrm>
        </p:spPr>
        <p:txBody>
          <a:bodyPr/>
          <a:lstStyle/>
          <a:p>
            <a:r>
              <a:rPr lang="en-US" dirty="0" smtClean="0"/>
              <a:t> Donor</a:t>
            </a:r>
          </a:p>
          <a:p>
            <a:r>
              <a:rPr lang="en-US" dirty="0" smtClean="0"/>
              <a:t> Blood</a:t>
            </a:r>
          </a:p>
          <a:p>
            <a:r>
              <a:rPr lang="en-US" dirty="0" smtClean="0"/>
              <a:t>Receptionist</a:t>
            </a:r>
          </a:p>
          <a:p>
            <a:r>
              <a:rPr lang="en-US" dirty="0" smtClean="0"/>
              <a:t>Blood Bank</a:t>
            </a:r>
          </a:p>
          <a:p>
            <a:r>
              <a:rPr lang="en-US" dirty="0" smtClean="0"/>
              <a:t>Blood Bank Manager</a:t>
            </a:r>
          </a:p>
          <a:p>
            <a:r>
              <a:rPr lang="en-US" dirty="0" smtClean="0"/>
              <a:t>Hospital</a:t>
            </a:r>
            <a:endParaRPr lang="en-US" dirty="0"/>
          </a:p>
        </p:txBody>
      </p:sp>
      <p:sp>
        <p:nvSpPr>
          <p:cNvPr id="4" name="Rectangle 3"/>
          <p:cNvSpPr/>
          <p:nvPr/>
        </p:nvSpPr>
        <p:spPr>
          <a:xfrm>
            <a:off x="2819400" y="152400"/>
            <a:ext cx="3028393" cy="923330"/>
          </a:xfrm>
          <a:prstGeom prst="rect">
            <a:avLst/>
          </a:prstGeom>
          <a:noFill/>
        </p:spPr>
        <p:txBody>
          <a:bodyPr wrap="none" lIns="91440" tIns="45720" rIns="91440" bIns="45720">
            <a:spAutoFit/>
          </a:bodyPr>
          <a:lstStyle/>
          <a:p>
            <a:pPr algn="ctr"/>
            <a:r>
              <a:rPr lang="en-US" sz="54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ENTITIES</a:t>
            </a:r>
            <a:endParaRPr lang="en-US" sz="54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lvl="0"/>
            <a:r>
              <a:rPr lang="en-US" dirty="0" smtClean="0"/>
              <a:t>A donor may donate blood any number of times. So cardinality is 1:N.</a:t>
            </a:r>
          </a:p>
          <a:p>
            <a:pPr lvl="0"/>
            <a:r>
              <a:rPr lang="en-US" dirty="0" smtClean="0"/>
              <a:t>Many donors may register blood donation with a single receptionist. So cardinality is N:1.</a:t>
            </a:r>
          </a:p>
          <a:p>
            <a:pPr lvl="0"/>
            <a:r>
              <a:rPr lang="en-US" dirty="0" smtClean="0"/>
              <a:t>Blood of different type in large numbers is stored in a single Blood Bank. So cardinality is N:1.</a:t>
            </a:r>
          </a:p>
          <a:p>
            <a:pPr lvl="0"/>
            <a:r>
              <a:rPr lang="en-US" dirty="0" smtClean="0"/>
              <a:t>Blood Bank is managed by an blood bank -manager. So cardinality is 1:1.</a:t>
            </a:r>
          </a:p>
          <a:p>
            <a:pPr lvl="0"/>
            <a:r>
              <a:rPr lang="en-US" dirty="0" smtClean="0"/>
              <a:t> A receptionist works in a Blood Bank. So cardinality is 1:1.</a:t>
            </a:r>
          </a:p>
          <a:p>
            <a:pPr lvl="0"/>
            <a:r>
              <a:rPr lang="en-US" dirty="0" smtClean="0"/>
              <a:t>Hospitals may order blood from different Blood Banks. So cardinality is N:M.</a:t>
            </a:r>
          </a:p>
          <a:p>
            <a:pPr>
              <a:buNone/>
            </a:pPr>
            <a:endParaRPr lang="en-US" dirty="0" smtClean="0"/>
          </a:p>
          <a:p>
            <a:pPr>
              <a:buNone/>
            </a:pPr>
            <a:endParaRPr lang="en-US" dirty="0"/>
          </a:p>
        </p:txBody>
      </p:sp>
      <p:sp>
        <p:nvSpPr>
          <p:cNvPr id="4" name="Rectangle 3"/>
          <p:cNvSpPr/>
          <p:nvPr/>
        </p:nvSpPr>
        <p:spPr>
          <a:xfrm>
            <a:off x="2057400" y="228600"/>
            <a:ext cx="5149808"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RELATIONSHIPS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endParaRPr lang="en-US" dirty="0" smtClean="0"/>
          </a:p>
          <a:p>
            <a:pPr lvl="0"/>
            <a:r>
              <a:rPr lang="en-US" dirty="0" smtClean="0"/>
              <a:t>OS                 : Windows.</a:t>
            </a:r>
          </a:p>
          <a:p>
            <a:pPr lvl="0"/>
            <a:r>
              <a:rPr lang="en-US" dirty="0" smtClean="0"/>
              <a:t>Data base      : My SQL.</a:t>
            </a:r>
          </a:p>
          <a:p>
            <a:pPr lvl="0"/>
            <a:r>
              <a:rPr lang="en-US" dirty="0" smtClean="0"/>
              <a:t>Front end      : WindowsFormApplication C#.</a:t>
            </a:r>
          </a:p>
          <a:p>
            <a:pPr>
              <a:buNone/>
            </a:pPr>
            <a:endParaRPr lang="en-US" dirty="0" smtClean="0"/>
          </a:p>
        </p:txBody>
      </p:sp>
      <p:sp>
        <p:nvSpPr>
          <p:cNvPr id="4" name="Rectangle 3"/>
          <p:cNvSpPr/>
          <p:nvPr/>
        </p:nvSpPr>
        <p:spPr>
          <a:xfrm>
            <a:off x="-533400" y="381000"/>
            <a:ext cx="10393423" cy="923330"/>
          </a:xfrm>
          <a:prstGeom prst="rect">
            <a:avLst/>
          </a:prstGeom>
          <a:noFill/>
        </p:spPr>
        <p:txBody>
          <a:bodyPr wrap="square" lIns="91440" tIns="45720" rIns="91440" bIns="45720">
            <a:spAutoFit/>
          </a:bodyPr>
          <a:lstStyle/>
          <a:p>
            <a:pPr algn="ctr"/>
            <a:r>
              <a:rPr lang="en-US" sz="5400"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SOFTWARE </a:t>
            </a:r>
            <a:r>
              <a:rPr lang="en-US" sz="5400" b="1" i="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REQUIREMENTS</a:t>
            </a:r>
            <a:endParaRPr lang="en-US" sz="5400" b="1" i="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0">
              <a:buNone/>
            </a:pPr>
            <a:endParaRPr lang="en-US" dirty="0" smtClean="0"/>
          </a:p>
          <a:p>
            <a:pPr>
              <a:buNone/>
            </a:pPr>
            <a:endParaRPr lang="en-US" dirty="0"/>
          </a:p>
        </p:txBody>
      </p:sp>
      <p:sp>
        <p:nvSpPr>
          <p:cNvPr id="4" name="Rectangle 3"/>
          <p:cNvSpPr/>
          <p:nvPr/>
        </p:nvSpPr>
        <p:spPr>
          <a:xfrm>
            <a:off x="1752600" y="228600"/>
            <a:ext cx="5932651"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TABLES REQUIRED</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2050" name="Picture 2" descr="E:\project\Capture1.PNG"/>
          <p:cNvPicPr>
            <a:picLocks noChangeAspect="1" noChangeArrowheads="1"/>
          </p:cNvPicPr>
          <p:nvPr/>
        </p:nvPicPr>
        <p:blipFill>
          <a:blip r:embed="rId2"/>
          <a:srcRect/>
          <a:stretch>
            <a:fillRect/>
          </a:stretch>
        </p:blipFill>
        <p:spPr bwMode="auto">
          <a:xfrm>
            <a:off x="838200" y="1066800"/>
            <a:ext cx="7067550" cy="4800600"/>
          </a:xfrm>
          <a:prstGeom prst="rect">
            <a:avLst/>
          </a:prstGeom>
          <a:noFill/>
        </p:spPr>
      </p:pic>
      <p:pic>
        <p:nvPicPr>
          <p:cNvPr id="7" name="Picture 3" descr="E:\project\Capture3.PNG"/>
          <p:cNvPicPr>
            <a:picLocks noChangeAspect="1" noChangeArrowheads="1"/>
          </p:cNvPicPr>
          <p:nvPr/>
        </p:nvPicPr>
        <p:blipFill>
          <a:blip r:embed="rId3"/>
          <a:srcRect/>
          <a:stretch>
            <a:fillRect/>
          </a:stretch>
        </p:blipFill>
        <p:spPr bwMode="auto">
          <a:xfrm>
            <a:off x="838200" y="5410200"/>
            <a:ext cx="7499350" cy="1219199"/>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743200"/>
            <a:ext cx="6934200" cy="1323439"/>
          </a:xfrm>
          <a:prstGeom prst="rect">
            <a:avLst/>
          </a:prstGeom>
        </p:spPr>
        <p:txBody>
          <a:bodyPr wrap="square">
            <a:spAutoFit/>
          </a:bodyPr>
          <a:lstStyle/>
          <a:p>
            <a:pPr algn="ctr"/>
            <a:r>
              <a:rPr lang="en-US" sz="8000" i="1" dirty="0" smtClean="0">
                <a:solidFill>
                  <a:srgbClr val="00B050"/>
                </a:solidFill>
                <a:latin typeface="Algerian" pitchFamily="82" charset="0"/>
              </a:rPr>
              <a:t>Thank you</a:t>
            </a:r>
            <a:endParaRPr lang="en-US" sz="8000"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71</TotalTime>
  <Words>352</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Equity</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INDIA</dc:creator>
  <cp:lastModifiedBy>INDIA</cp:lastModifiedBy>
  <cp:revision>17</cp:revision>
  <dcterms:created xsi:type="dcterms:W3CDTF">2017-09-26T03:15:02Z</dcterms:created>
  <dcterms:modified xsi:type="dcterms:W3CDTF">2017-09-26T04:29:16Z</dcterms:modified>
</cp:coreProperties>
</file>