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FF00"/>
                </a:solidFill>
                <a:latin typeface="Courier New"/>
              </a:rPr>
              <a:t>Rakshith Pippari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00FF00"/>
                </a:solidFill>
                <a:latin typeface="Courier New"/>
              </a:rPr>
              <a:t>Frontend Developer | Hyderabad</a:t>
            </a:r>
          </a:p>
          <a:p>
            <a:r>
              <a:rPr>
                <a:solidFill>
                  <a:srgbClr val="00FF00"/>
                </a:solidFill>
                <a:latin typeface="Courier New"/>
              </a:rPr>
              <a:t>boxiee322@gmail.com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FF00"/>
                </a:solidFill>
                <a:latin typeface="Courier New"/>
              </a:rPr>
              <a:t>Professional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Creative and detail-oriented Frontend Developer with 3 years of experience.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Skilled in building modern, responsive UIs using React, Tailwind CSS, and more.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Passionate about clean code, UX design, and performance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FF00"/>
                </a:solidFill>
                <a:latin typeface="Courier New"/>
              </a:rP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Languages: HTML5, CSS3, JavaScript (ES6+), TypeScript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Frameworks: React.js, Next.js, Vue.js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Styling: Tailwind CSS, Sass, Bootstrap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Tools: Git, GitHub, Figma, Chrome DevTools, Webpack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Practices: SEO, Accessibility, Responsive Design, Performance Tuning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FF00"/>
                </a:solidFill>
                <a:latin typeface="Courier New"/>
              </a:rPr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Frontend Developer (3 Years)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Built responsive apps using React and Tailwind CSS.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Worked closely with designers to implement UI/UX flows.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Used REST APIs, handled state with Redux and context.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Focused on page speed, accessibility, and reusability.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FF00"/>
                </a:solidFill>
                <a:latin typeface="Courier New"/>
              </a:rP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Personal Portfolio: Built using Next.js, Tailwind CSS, Framer Motion.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E-Commerce UI: Product filtering, shopping cart, animations.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Dashboard App: Admin dashboard using React and charting libraries.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FF00"/>
                </a:solidFill>
                <a:latin typeface="Courier New"/>
              </a:rPr>
              <a:t>Education &amp;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10th Grade - Completed with distinction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12th Grade - Science stream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Frontend Development – Self-taught, certified via online courses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Ongoing learning via YouTube, Udemy, and real-world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FF00"/>
                </a:solidFill>
                <a:latin typeface="Courier New"/>
              </a:rPr>
              <a:t>Contact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📍 Hyderabad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📧 boxiee322@gmail.com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🌐 Portfolio: [To be added]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🔗 LinkedIn: [To be added]</a:t>
            </a:r>
          </a:p>
          <a:p>
            <a:pPr>
              <a:defRPr sz="1800">
                <a:solidFill>
                  <a:srgbClr val="00FF00"/>
                </a:solidFill>
                <a:latin typeface="Courier New"/>
              </a:defRPr>
            </a:pPr>
            <a:r>
              <a:rPr>
                <a:solidFill>
                  <a:srgbClr val="00FF00"/>
                </a:solidFill>
                <a:latin typeface="Courier New"/>
              </a:rPr>
              <a:t>💻 GitHub: [To be added]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