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4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6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0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1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6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70FC-2816-8DFA-8F96-497F804CE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549" y="999460"/>
            <a:ext cx="7556994" cy="108452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Computer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rtitechture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9765-8598-B3D6-897A-6FF59B64D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4423144"/>
            <a:ext cx="8189826" cy="21280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Device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Device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3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CDAE-DBF6-23D2-ACC8-CE7A4C0D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08" y="180753"/>
            <a:ext cx="3253563" cy="1383346"/>
          </a:xfrm>
        </p:spPr>
        <p:txBody>
          <a:bodyPr/>
          <a:lstStyle/>
          <a:p>
            <a:r>
              <a:rPr lang="en-US" b="1" i="1" dirty="0"/>
              <a:t>Computer diagram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36DB-9487-67B7-44AE-8CC0D939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18" y="2264735"/>
            <a:ext cx="11608981" cy="41584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CC8D-FF37-5F91-3AFB-811B96B8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F3FB6-C865-BCAE-6A4B-179FE9BB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620260-4249-2567-7AE9-EEA63AF25D5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en-US"/>
              <a:t>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2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Computer Artitechture </vt:lpstr>
      <vt:lpstr>Computer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Artitechture </dc:title>
  <dc:creator>CSLAB02-40</dc:creator>
  <cp:lastModifiedBy>CSLAB02-40</cp:lastModifiedBy>
  <cp:revision>1</cp:revision>
  <dcterms:created xsi:type="dcterms:W3CDTF">2023-09-06T09:44:45Z</dcterms:created>
  <dcterms:modified xsi:type="dcterms:W3CDTF">2023-09-06T10:12:30Z</dcterms:modified>
</cp:coreProperties>
</file>