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A-4F39-99E3-29EFE611F4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FA-4F39-99E3-29EFE611F4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FA-4F39-99E3-29EFE611F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7331583"/>
        <c:axId val="693476543"/>
      </c:barChart>
      <c:catAx>
        <c:axId val="54733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476543"/>
        <c:crosses val="autoZero"/>
        <c:auto val="1"/>
        <c:lblAlgn val="ctr"/>
        <c:lblOffset val="100"/>
        <c:noMultiLvlLbl val="0"/>
      </c:catAx>
      <c:valAx>
        <c:axId val="693476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331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8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3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9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9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3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7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08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6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2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9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0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7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0299B5-F20D-4845-9E7E-003A3121CE0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E1CF85-C59F-4A30-9C6B-64DDF30BF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SLAB02-40\Documents\Computer%20Artitechture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A75-EAF8-6304-F813-9824FCBB5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Office Automation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61101-8B60-B016-B752-7F0EA230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PRUTHVI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2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DEB4-50D6-2F1D-39D0-3D4F5D21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E401-E138-2222-8ADC-50AA584E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71"/>
            <a:ext cx="7781693" cy="461579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Inter is used in our daily life and it plays and important role in our daily life</a:t>
            </a:r>
            <a:endParaRPr lang="en-IN" dirty="0">
              <a:solidFill>
                <a:srgbClr val="00B0F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9BF01-B236-1246-8A85-9DED8C6A0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5870"/>
              </p:ext>
            </p:extLst>
          </p:nvPr>
        </p:nvGraphicFramePr>
        <p:xfrm>
          <a:off x="2297149" y="3483993"/>
          <a:ext cx="6792330" cy="7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540">
                  <a:extLst>
                    <a:ext uri="{9D8B030D-6E8A-4147-A177-3AD203B41FA5}">
                      <a16:colId xmlns:a16="http://schemas.microsoft.com/office/drawing/2014/main" val="3253138431"/>
                    </a:ext>
                  </a:extLst>
                </a:gridCol>
                <a:gridCol w="2294895">
                  <a:extLst>
                    <a:ext uri="{9D8B030D-6E8A-4147-A177-3AD203B41FA5}">
                      <a16:colId xmlns:a16="http://schemas.microsoft.com/office/drawing/2014/main" val="2730873428"/>
                    </a:ext>
                  </a:extLst>
                </a:gridCol>
                <a:gridCol w="2294895">
                  <a:extLst>
                    <a:ext uri="{9D8B030D-6E8A-4147-A177-3AD203B41FA5}">
                      <a16:colId xmlns:a16="http://schemas.microsoft.com/office/drawing/2014/main" val="4180483709"/>
                    </a:ext>
                  </a:extLst>
                </a:gridCol>
              </a:tblGrid>
              <a:tr h="3850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03050"/>
                  </a:ext>
                </a:extLst>
              </a:tr>
              <a:tr h="3850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7372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BFDBB99-01D9-18B7-4EFF-5FC252D7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6" y="4820372"/>
            <a:ext cx="1905000" cy="1085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38AC39-A75B-C0DC-87EE-CEAD384AA6C2}"/>
              </a:ext>
            </a:extLst>
          </p:cNvPr>
          <p:cNvSpPr/>
          <p:nvPr/>
        </p:nvSpPr>
        <p:spPr>
          <a:xfrm>
            <a:off x="2912466" y="4820372"/>
            <a:ext cx="4616605" cy="1130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4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4079-701F-DF6C-DF06-03826E4C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BE7B-318F-7DA4-FC81-EDE916B1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1&amp;slidetitle="/>
              </a:rPr>
              <a:t>C:\Users\CSLAB02-40\Documents\Computer Artitechture.pptx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6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82DE-3EF7-30EC-358E-93ABC95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B4FA-6FD1-B531-32AC-43E3BEF0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0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461-A40A-6749-ECBC-527AA0D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2B63C-D699-1AFB-29B7-FFB70181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INTERNET PLAYS AN IMPORTANT ROLE IN OUR DAILY LIFE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7494C-5645-738E-E696-ECDECACCA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935957"/>
            <a:ext cx="2566491" cy="146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8A6700-48F3-E743-7591-6B288F9C1970}"/>
              </a:ext>
            </a:extLst>
          </p:cNvPr>
          <p:cNvSpPr txBox="1"/>
          <p:nvPr/>
        </p:nvSpPr>
        <p:spPr>
          <a:xfrm>
            <a:off x="4018070" y="2921529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MOON LOOK GOOD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D42A36-E8C7-543D-4094-DC6A30E0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46085"/>
              </p:ext>
            </p:extLst>
          </p:nvPr>
        </p:nvGraphicFramePr>
        <p:xfrm>
          <a:off x="2926854" y="4950782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7055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0605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SI NO</a:t>
                      </a:r>
                      <a:endParaRPr lang="en-IN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6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PRUTHVI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8089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F85BAEA-FD99-AF33-A5A1-E60418F4D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63237"/>
              </p:ext>
            </p:extLst>
          </p:nvPr>
        </p:nvGraphicFramePr>
        <p:xfrm>
          <a:off x="7372814" y="2776831"/>
          <a:ext cx="3856463" cy="178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CC8AF4E-B93D-7C5E-5070-FA5813B5DEF5}"/>
              </a:ext>
            </a:extLst>
          </p:cNvPr>
          <p:cNvSpPr/>
          <p:nvPr/>
        </p:nvSpPr>
        <p:spPr>
          <a:xfrm>
            <a:off x="599432" y="4777882"/>
            <a:ext cx="2152999" cy="111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27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56</Words>
  <Application>Microsoft Office PowerPoint</Application>
  <PresentationFormat>Widescreen</PresentationFormat>
  <Paragraphs>13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Black</vt:lpstr>
      <vt:lpstr>Garamond</vt:lpstr>
      <vt:lpstr>Wingdings</vt:lpstr>
      <vt:lpstr>Organic</vt:lpstr>
      <vt:lpstr>Office Automation</vt:lpstr>
      <vt:lpstr>INTERNET</vt:lpstr>
      <vt:lpstr>PowerPoint Presentation</vt:lpstr>
      <vt:lpstr>PowerPoint Presentation</vt:lpstr>
      <vt:lpstr>OFFICE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Automation</dc:title>
  <dc:creator>CSLAB02-40</dc:creator>
  <cp:lastModifiedBy>CSLAB02-40</cp:lastModifiedBy>
  <cp:revision>1</cp:revision>
  <dcterms:created xsi:type="dcterms:W3CDTF">2023-11-20T03:37:22Z</dcterms:created>
  <dcterms:modified xsi:type="dcterms:W3CDTF">2023-11-20T04:06:21Z</dcterms:modified>
</cp:coreProperties>
</file>