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66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073CE-185F-4DF4-A4F4-981F040061A7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9707B1-D2CF-4BCA-B471-50E2544CFEB3}">
      <dgm:prSet phldrT="[Text]"/>
      <dgm:spPr/>
      <dgm:t>
        <a:bodyPr/>
        <a:lstStyle/>
        <a:p>
          <a:r>
            <a:rPr lang="en-US" dirty="0"/>
            <a:t>Sun rise</a:t>
          </a:r>
        </a:p>
        <a:p>
          <a:endParaRPr lang="en-IN" dirty="0"/>
        </a:p>
      </dgm:t>
    </dgm:pt>
    <dgm:pt modelId="{9CC7F3D0-F45D-4C42-B547-1B26B465FE81}" type="parTrans" cxnId="{74433F06-4BFE-45A0-8A12-1E4A6B9D1A76}">
      <dgm:prSet/>
      <dgm:spPr/>
      <dgm:t>
        <a:bodyPr/>
        <a:lstStyle/>
        <a:p>
          <a:endParaRPr lang="en-IN"/>
        </a:p>
      </dgm:t>
    </dgm:pt>
    <dgm:pt modelId="{737E20A7-8464-4A09-BAFA-C9709600F0D2}" type="sibTrans" cxnId="{74433F06-4BFE-45A0-8A12-1E4A6B9D1A76}">
      <dgm:prSet/>
      <dgm:spPr/>
      <dgm:t>
        <a:bodyPr/>
        <a:lstStyle/>
        <a:p>
          <a:endParaRPr lang="en-IN"/>
        </a:p>
      </dgm:t>
    </dgm:pt>
    <dgm:pt modelId="{590A346B-DD7F-4E18-A0C3-54BF11EDCC50}">
      <dgm:prSet phldrT="[Text]"/>
      <dgm:spPr/>
      <dgm:t>
        <a:bodyPr/>
        <a:lstStyle/>
        <a:p>
          <a:r>
            <a:rPr lang="en-US" dirty="0"/>
            <a:t>air</a:t>
          </a:r>
          <a:endParaRPr lang="en-IN" dirty="0"/>
        </a:p>
      </dgm:t>
    </dgm:pt>
    <dgm:pt modelId="{C85AE854-178E-4005-AB06-6C74946EC446}" type="parTrans" cxnId="{0DAC6D00-AB95-4B53-A4C8-4892435399B8}">
      <dgm:prSet/>
      <dgm:spPr/>
      <dgm:t>
        <a:bodyPr/>
        <a:lstStyle/>
        <a:p>
          <a:endParaRPr lang="en-IN"/>
        </a:p>
      </dgm:t>
    </dgm:pt>
    <dgm:pt modelId="{FFBEA492-B1E0-4A7C-8509-5BBF2D5D15CA}" type="sibTrans" cxnId="{0DAC6D00-AB95-4B53-A4C8-4892435399B8}">
      <dgm:prSet/>
      <dgm:spPr/>
      <dgm:t>
        <a:bodyPr/>
        <a:lstStyle/>
        <a:p>
          <a:endParaRPr lang="en-IN"/>
        </a:p>
      </dgm:t>
    </dgm:pt>
    <dgm:pt modelId="{9B3442A1-A0BB-4D60-AA66-C6BBBCBB24D1}">
      <dgm:prSet phldrT="[Text]"/>
      <dgm:spPr/>
      <dgm:t>
        <a:bodyPr/>
        <a:lstStyle/>
        <a:p>
          <a:r>
            <a:rPr lang="en-US" dirty="0"/>
            <a:t>plants</a:t>
          </a:r>
          <a:endParaRPr lang="en-IN" dirty="0"/>
        </a:p>
      </dgm:t>
    </dgm:pt>
    <dgm:pt modelId="{9032B183-C207-48BF-8985-838883A7D86B}" type="parTrans" cxnId="{C158A579-77FF-4D43-9118-A8C061C21607}">
      <dgm:prSet/>
      <dgm:spPr/>
      <dgm:t>
        <a:bodyPr/>
        <a:lstStyle/>
        <a:p>
          <a:endParaRPr lang="en-IN"/>
        </a:p>
      </dgm:t>
    </dgm:pt>
    <dgm:pt modelId="{177E9A19-655F-4389-B4AC-80B091B55D8D}" type="sibTrans" cxnId="{C158A579-77FF-4D43-9118-A8C061C21607}">
      <dgm:prSet/>
      <dgm:spPr/>
      <dgm:t>
        <a:bodyPr/>
        <a:lstStyle/>
        <a:p>
          <a:endParaRPr lang="en-IN"/>
        </a:p>
      </dgm:t>
    </dgm:pt>
    <dgm:pt modelId="{D814FE37-85D0-4E30-841A-A9FA7775CA49}">
      <dgm:prSet phldrT="[Text]"/>
      <dgm:spPr/>
      <dgm:t>
        <a:bodyPr/>
        <a:lstStyle/>
        <a:p>
          <a:r>
            <a:rPr lang="en-US" dirty="0"/>
            <a:t>animals</a:t>
          </a:r>
          <a:endParaRPr lang="en-IN" dirty="0"/>
        </a:p>
      </dgm:t>
    </dgm:pt>
    <dgm:pt modelId="{442058B0-9CE8-4B93-B597-E43973DAD50A}" type="parTrans" cxnId="{2F4554DC-2FA4-43D4-8317-02493A7BB9C5}">
      <dgm:prSet/>
      <dgm:spPr/>
      <dgm:t>
        <a:bodyPr/>
        <a:lstStyle/>
        <a:p>
          <a:endParaRPr lang="en-IN"/>
        </a:p>
      </dgm:t>
    </dgm:pt>
    <dgm:pt modelId="{61CA71F4-2ED6-451F-880F-0DD0AE0988B1}" type="sibTrans" cxnId="{2F4554DC-2FA4-43D4-8317-02493A7BB9C5}">
      <dgm:prSet/>
      <dgm:spPr/>
      <dgm:t>
        <a:bodyPr/>
        <a:lstStyle/>
        <a:p>
          <a:endParaRPr lang="en-IN"/>
        </a:p>
      </dgm:t>
    </dgm:pt>
    <dgm:pt modelId="{0A9CEE68-5396-45DE-94F8-7AF73509EE11}">
      <dgm:prSet phldrT="[Text]"/>
      <dgm:spPr/>
      <dgm:t>
        <a:bodyPr/>
        <a:lstStyle/>
        <a:p>
          <a:r>
            <a:rPr lang="en-US" dirty="0"/>
            <a:t>water</a:t>
          </a:r>
          <a:endParaRPr lang="en-IN" dirty="0"/>
        </a:p>
      </dgm:t>
    </dgm:pt>
    <dgm:pt modelId="{27B4B3E1-289C-45BC-85CE-531AD91A18D0}" type="parTrans" cxnId="{18F98997-979B-41E1-AEC9-6CA8A6D46E39}">
      <dgm:prSet/>
      <dgm:spPr/>
      <dgm:t>
        <a:bodyPr/>
        <a:lstStyle/>
        <a:p>
          <a:endParaRPr lang="en-IN"/>
        </a:p>
      </dgm:t>
    </dgm:pt>
    <dgm:pt modelId="{8E358F10-4329-4B63-A2E5-876526F08B46}" type="sibTrans" cxnId="{18F98997-979B-41E1-AEC9-6CA8A6D46E39}">
      <dgm:prSet/>
      <dgm:spPr/>
      <dgm:t>
        <a:bodyPr/>
        <a:lstStyle/>
        <a:p>
          <a:endParaRPr lang="en-IN"/>
        </a:p>
      </dgm:t>
    </dgm:pt>
    <dgm:pt modelId="{B1B5613C-950E-4D58-9075-46C50D26F2A5}" type="pres">
      <dgm:prSet presAssocID="{C21073CE-185F-4DF4-A4F4-981F040061A7}" presName="composite" presStyleCnt="0">
        <dgm:presLayoutVars>
          <dgm:chMax val="1"/>
          <dgm:dir/>
          <dgm:resizeHandles val="exact"/>
        </dgm:presLayoutVars>
      </dgm:prSet>
      <dgm:spPr/>
    </dgm:pt>
    <dgm:pt modelId="{DEBE8381-43CA-40CC-9DE0-709E3739A551}" type="pres">
      <dgm:prSet presAssocID="{C21073CE-185F-4DF4-A4F4-981F040061A7}" presName="radial" presStyleCnt="0">
        <dgm:presLayoutVars>
          <dgm:animLvl val="ctr"/>
        </dgm:presLayoutVars>
      </dgm:prSet>
      <dgm:spPr/>
    </dgm:pt>
    <dgm:pt modelId="{4B6350B4-7237-45EE-8A4A-92A1DD9B069B}" type="pres">
      <dgm:prSet presAssocID="{8D9707B1-D2CF-4BCA-B471-50E2544CFEB3}" presName="centerShape" presStyleLbl="vennNode1" presStyleIdx="0" presStyleCnt="5" custScaleX="80192" custScaleY="92074" custLinFactNeighborX="112" custLinFactNeighborY="2596"/>
      <dgm:spPr/>
    </dgm:pt>
    <dgm:pt modelId="{F40FFCCA-2666-484F-AF27-5484341A4F06}" type="pres">
      <dgm:prSet presAssocID="{590A346B-DD7F-4E18-A0C3-54BF11EDCC50}" presName="node" presStyleLbl="vennNode1" presStyleIdx="1" presStyleCnt="5">
        <dgm:presLayoutVars>
          <dgm:bulletEnabled val="1"/>
        </dgm:presLayoutVars>
      </dgm:prSet>
      <dgm:spPr/>
    </dgm:pt>
    <dgm:pt modelId="{CC0226DF-1DD6-4DA1-BEDC-5966F553F21B}" type="pres">
      <dgm:prSet presAssocID="{9B3442A1-A0BB-4D60-AA66-C6BBBCBB24D1}" presName="node" presStyleLbl="vennNode1" presStyleIdx="2" presStyleCnt="5">
        <dgm:presLayoutVars>
          <dgm:bulletEnabled val="1"/>
        </dgm:presLayoutVars>
      </dgm:prSet>
      <dgm:spPr/>
    </dgm:pt>
    <dgm:pt modelId="{7D2B2D76-678C-4753-8657-61942A4BCC5D}" type="pres">
      <dgm:prSet presAssocID="{D814FE37-85D0-4E30-841A-A9FA7775CA49}" presName="node" presStyleLbl="vennNode1" presStyleIdx="3" presStyleCnt="5">
        <dgm:presLayoutVars>
          <dgm:bulletEnabled val="1"/>
        </dgm:presLayoutVars>
      </dgm:prSet>
      <dgm:spPr/>
    </dgm:pt>
    <dgm:pt modelId="{E138E95C-CE8B-40F1-9A22-F7F723F78E67}" type="pres">
      <dgm:prSet presAssocID="{0A9CEE68-5396-45DE-94F8-7AF73509EE11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0DAC6D00-AB95-4B53-A4C8-4892435399B8}" srcId="{8D9707B1-D2CF-4BCA-B471-50E2544CFEB3}" destId="{590A346B-DD7F-4E18-A0C3-54BF11EDCC50}" srcOrd="0" destOrd="0" parTransId="{C85AE854-178E-4005-AB06-6C74946EC446}" sibTransId="{FFBEA492-B1E0-4A7C-8509-5BBF2D5D15CA}"/>
    <dgm:cxn modelId="{74433F06-4BFE-45A0-8A12-1E4A6B9D1A76}" srcId="{C21073CE-185F-4DF4-A4F4-981F040061A7}" destId="{8D9707B1-D2CF-4BCA-B471-50E2544CFEB3}" srcOrd="0" destOrd="0" parTransId="{9CC7F3D0-F45D-4C42-B547-1B26B465FE81}" sibTransId="{737E20A7-8464-4A09-BAFA-C9709600F0D2}"/>
    <dgm:cxn modelId="{76862427-0392-47C6-81DA-F1E6B5AE99A8}" type="presOf" srcId="{0A9CEE68-5396-45DE-94F8-7AF73509EE11}" destId="{E138E95C-CE8B-40F1-9A22-F7F723F78E67}" srcOrd="0" destOrd="0" presId="urn:microsoft.com/office/officeart/2005/8/layout/radial3"/>
    <dgm:cxn modelId="{2C34A05D-2CA7-499A-8BD5-961DEA22F601}" type="presOf" srcId="{D814FE37-85D0-4E30-841A-A9FA7775CA49}" destId="{7D2B2D76-678C-4753-8657-61942A4BCC5D}" srcOrd="0" destOrd="0" presId="urn:microsoft.com/office/officeart/2005/8/layout/radial3"/>
    <dgm:cxn modelId="{7D77B870-D0CC-4703-8381-7756372240BC}" type="presOf" srcId="{8D9707B1-D2CF-4BCA-B471-50E2544CFEB3}" destId="{4B6350B4-7237-45EE-8A4A-92A1DD9B069B}" srcOrd="0" destOrd="0" presId="urn:microsoft.com/office/officeart/2005/8/layout/radial3"/>
    <dgm:cxn modelId="{5400EF73-CD30-49ED-BDE7-089BFF272617}" type="presOf" srcId="{590A346B-DD7F-4E18-A0C3-54BF11EDCC50}" destId="{F40FFCCA-2666-484F-AF27-5484341A4F06}" srcOrd="0" destOrd="0" presId="urn:microsoft.com/office/officeart/2005/8/layout/radial3"/>
    <dgm:cxn modelId="{C158A579-77FF-4D43-9118-A8C061C21607}" srcId="{8D9707B1-D2CF-4BCA-B471-50E2544CFEB3}" destId="{9B3442A1-A0BB-4D60-AA66-C6BBBCBB24D1}" srcOrd="1" destOrd="0" parTransId="{9032B183-C207-48BF-8985-838883A7D86B}" sibTransId="{177E9A19-655F-4389-B4AC-80B091B55D8D}"/>
    <dgm:cxn modelId="{1B831D7C-D7A1-4B75-A162-273407E975FB}" type="presOf" srcId="{C21073CE-185F-4DF4-A4F4-981F040061A7}" destId="{B1B5613C-950E-4D58-9075-46C50D26F2A5}" srcOrd="0" destOrd="0" presId="urn:microsoft.com/office/officeart/2005/8/layout/radial3"/>
    <dgm:cxn modelId="{18F98997-979B-41E1-AEC9-6CA8A6D46E39}" srcId="{8D9707B1-D2CF-4BCA-B471-50E2544CFEB3}" destId="{0A9CEE68-5396-45DE-94F8-7AF73509EE11}" srcOrd="3" destOrd="0" parTransId="{27B4B3E1-289C-45BC-85CE-531AD91A18D0}" sibTransId="{8E358F10-4329-4B63-A2E5-876526F08B46}"/>
    <dgm:cxn modelId="{877513C9-FDC0-474D-9D4D-F16436B3914F}" type="presOf" srcId="{9B3442A1-A0BB-4D60-AA66-C6BBBCBB24D1}" destId="{CC0226DF-1DD6-4DA1-BEDC-5966F553F21B}" srcOrd="0" destOrd="0" presId="urn:microsoft.com/office/officeart/2005/8/layout/radial3"/>
    <dgm:cxn modelId="{2F4554DC-2FA4-43D4-8317-02493A7BB9C5}" srcId="{8D9707B1-D2CF-4BCA-B471-50E2544CFEB3}" destId="{D814FE37-85D0-4E30-841A-A9FA7775CA49}" srcOrd="2" destOrd="0" parTransId="{442058B0-9CE8-4B93-B597-E43973DAD50A}" sibTransId="{61CA71F4-2ED6-451F-880F-0DD0AE0988B1}"/>
    <dgm:cxn modelId="{741221D5-6800-4E07-9E52-084750F6F7C0}" type="presParOf" srcId="{B1B5613C-950E-4D58-9075-46C50D26F2A5}" destId="{DEBE8381-43CA-40CC-9DE0-709E3739A551}" srcOrd="0" destOrd="0" presId="urn:microsoft.com/office/officeart/2005/8/layout/radial3"/>
    <dgm:cxn modelId="{D0FE9460-92C7-4FC7-8BDC-8636E727A990}" type="presParOf" srcId="{DEBE8381-43CA-40CC-9DE0-709E3739A551}" destId="{4B6350B4-7237-45EE-8A4A-92A1DD9B069B}" srcOrd="0" destOrd="0" presId="urn:microsoft.com/office/officeart/2005/8/layout/radial3"/>
    <dgm:cxn modelId="{6A5EF438-E538-4886-B294-DD5977E2B8C3}" type="presParOf" srcId="{DEBE8381-43CA-40CC-9DE0-709E3739A551}" destId="{F40FFCCA-2666-484F-AF27-5484341A4F06}" srcOrd="1" destOrd="0" presId="urn:microsoft.com/office/officeart/2005/8/layout/radial3"/>
    <dgm:cxn modelId="{EB946820-1F6B-44FB-B03B-693D7AE8B967}" type="presParOf" srcId="{DEBE8381-43CA-40CC-9DE0-709E3739A551}" destId="{CC0226DF-1DD6-4DA1-BEDC-5966F553F21B}" srcOrd="2" destOrd="0" presId="urn:microsoft.com/office/officeart/2005/8/layout/radial3"/>
    <dgm:cxn modelId="{EB7567EA-CB68-489E-9099-F059AC9247CC}" type="presParOf" srcId="{DEBE8381-43CA-40CC-9DE0-709E3739A551}" destId="{7D2B2D76-678C-4753-8657-61942A4BCC5D}" srcOrd="3" destOrd="0" presId="urn:microsoft.com/office/officeart/2005/8/layout/radial3"/>
    <dgm:cxn modelId="{FE07CEDC-E3AB-4189-A097-0C34F402C599}" type="presParOf" srcId="{DEBE8381-43CA-40CC-9DE0-709E3739A551}" destId="{E138E95C-CE8B-40F1-9A22-F7F723F78E67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350B4-7237-45EE-8A4A-92A1DD9B069B}">
      <dsp:nvSpPr>
        <dsp:cNvPr id="0" name=""/>
        <dsp:cNvSpPr/>
      </dsp:nvSpPr>
      <dsp:spPr>
        <a:xfrm>
          <a:off x="1331031" y="657923"/>
          <a:ext cx="1111091" cy="12757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Sun rise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>
        <a:off x="1493747" y="844748"/>
        <a:ext cx="785659" cy="902071"/>
      </dsp:txXfrm>
    </dsp:sp>
    <dsp:sp modelId="{F40FFCCA-2666-484F-AF27-5484341A4F06}">
      <dsp:nvSpPr>
        <dsp:cNvPr id="0" name=""/>
        <dsp:cNvSpPr/>
      </dsp:nvSpPr>
      <dsp:spPr>
        <a:xfrm>
          <a:off x="1538171" y="247"/>
          <a:ext cx="692769" cy="6927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air</a:t>
          </a:r>
          <a:endParaRPr lang="en-IN" sz="1000" kern="1200" dirty="0"/>
        </a:p>
      </dsp:txBody>
      <dsp:txXfrm>
        <a:off x="1639625" y="101701"/>
        <a:ext cx="489861" cy="489861"/>
      </dsp:txXfrm>
    </dsp:sp>
    <dsp:sp modelId="{CC0226DF-1DD6-4DA1-BEDC-5966F553F21B}">
      <dsp:nvSpPr>
        <dsp:cNvPr id="0" name=""/>
        <dsp:cNvSpPr/>
      </dsp:nvSpPr>
      <dsp:spPr>
        <a:xfrm>
          <a:off x="2440476" y="902551"/>
          <a:ext cx="692769" cy="6927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plants</a:t>
          </a:r>
          <a:endParaRPr lang="en-IN" sz="1000" kern="1200" dirty="0"/>
        </a:p>
      </dsp:txBody>
      <dsp:txXfrm>
        <a:off x="2541930" y="1004005"/>
        <a:ext cx="489861" cy="489861"/>
      </dsp:txXfrm>
    </dsp:sp>
    <dsp:sp modelId="{7D2B2D76-678C-4753-8657-61942A4BCC5D}">
      <dsp:nvSpPr>
        <dsp:cNvPr id="0" name=""/>
        <dsp:cNvSpPr/>
      </dsp:nvSpPr>
      <dsp:spPr>
        <a:xfrm>
          <a:off x="1538171" y="1804856"/>
          <a:ext cx="692769" cy="6927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animals</a:t>
          </a:r>
          <a:endParaRPr lang="en-IN" sz="1000" kern="1200" dirty="0"/>
        </a:p>
      </dsp:txBody>
      <dsp:txXfrm>
        <a:off x="1639625" y="1906310"/>
        <a:ext cx="489861" cy="489861"/>
      </dsp:txXfrm>
    </dsp:sp>
    <dsp:sp modelId="{E138E95C-CE8B-40F1-9A22-F7F723F78E67}">
      <dsp:nvSpPr>
        <dsp:cNvPr id="0" name=""/>
        <dsp:cNvSpPr/>
      </dsp:nvSpPr>
      <dsp:spPr>
        <a:xfrm>
          <a:off x="635867" y="902551"/>
          <a:ext cx="692769" cy="6927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water</a:t>
          </a:r>
          <a:endParaRPr lang="en-IN" sz="1000" kern="1200" dirty="0"/>
        </a:p>
      </dsp:txBody>
      <dsp:txXfrm>
        <a:off x="737321" y="1004005"/>
        <a:ext cx="489861" cy="489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FF3-D4F2-4894-8B35-AEB11FD159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80E-6397-4E00-BF8B-0232AD942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7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FF3-D4F2-4894-8B35-AEB11FD159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80E-6397-4E00-BF8B-0232AD942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10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FF3-D4F2-4894-8B35-AEB11FD159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80E-6397-4E00-BF8B-0232AD942A2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410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FF3-D4F2-4894-8B35-AEB11FD159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80E-6397-4E00-BF8B-0232AD942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94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FF3-D4F2-4894-8B35-AEB11FD159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80E-6397-4E00-BF8B-0232AD942A2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333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FF3-D4F2-4894-8B35-AEB11FD159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80E-6397-4E00-BF8B-0232AD942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44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FF3-D4F2-4894-8B35-AEB11FD159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80E-6397-4E00-BF8B-0232AD942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910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FF3-D4F2-4894-8B35-AEB11FD159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80E-6397-4E00-BF8B-0232AD942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FF3-D4F2-4894-8B35-AEB11FD159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80E-6397-4E00-BF8B-0232AD942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69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FF3-D4F2-4894-8B35-AEB11FD159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80E-6397-4E00-BF8B-0232AD942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FF3-D4F2-4894-8B35-AEB11FD159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80E-6397-4E00-BF8B-0232AD942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8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FF3-D4F2-4894-8B35-AEB11FD159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80E-6397-4E00-BF8B-0232AD942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6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FF3-D4F2-4894-8B35-AEB11FD159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80E-6397-4E00-BF8B-0232AD942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62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FF3-D4F2-4894-8B35-AEB11FD159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80E-6397-4E00-BF8B-0232AD942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73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FF3-D4F2-4894-8B35-AEB11FD159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80E-6397-4E00-BF8B-0232AD942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4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FF3-D4F2-4894-8B35-AEB11FD159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80E-6397-4E00-BF8B-0232AD942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91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88FF3-D4F2-4894-8B35-AEB11FD159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CAC80E-6397-4E00-BF8B-0232AD942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418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171D-C19D-5899-7BD9-F6B65B368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248078" cy="1909763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dirty="0">
                <a:latin typeface="Broadway" panose="04040905080B02020502" pitchFamily="82" charset="0"/>
              </a:rPr>
              <a:t>sunrise </a:t>
            </a:r>
            <a:endParaRPr lang="en-IN" dirty="0">
              <a:latin typeface="Broadway" panose="04040905080B020205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DC78A-CA07-470A-EEA2-4D83A50D3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678" y="4248615"/>
            <a:ext cx="10058400" cy="234175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Brush Script MT" panose="03060802040406070304" pitchFamily="66" charset="0"/>
              </a:rPr>
              <a:t>About Sun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Brush Script MT" panose="03060802040406070304" pitchFamily="66" charset="0"/>
              </a:rPr>
              <a:t>The sun gives light to the earth. Sun is also called as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Brush Script MT" panose="03060802040406070304" pitchFamily="66" charset="0"/>
              </a:rPr>
              <a:t>surya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Brush Script MT" panose="03060802040406070304" pitchFamily="66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Brush Script MT" panose="03060802040406070304" pitchFamily="66" charset="0"/>
              </a:rPr>
              <a:t>Sun is yellow to see and it gives vitamin D.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Brush Script MT" panose="03060802040406070304" pitchFamily="66" charset="0"/>
              </a:rPr>
              <a:t>Without sun living beings are not able to live. 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Sun 3" descr="sun rise&#10;&#10;&#10;">
            <a:extLst>
              <a:ext uri="{FF2B5EF4-FFF2-40B4-BE49-F238E27FC236}">
                <a16:creationId xmlns:a16="http://schemas.microsoft.com/office/drawing/2014/main" id="{85B8F438-A78F-B86D-315E-D1CCC3C52F57}"/>
              </a:ext>
            </a:extLst>
          </p:cNvPr>
          <p:cNvSpPr/>
          <p:nvPr/>
        </p:nvSpPr>
        <p:spPr>
          <a:xfrm>
            <a:off x="914400" y="328960"/>
            <a:ext cx="1561171" cy="1271239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8B642C-6467-984F-0D03-B78AF9E696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6077322"/>
              </p:ext>
            </p:extLst>
          </p:nvPr>
        </p:nvGraphicFramePr>
        <p:xfrm>
          <a:off x="7002965" y="3858322"/>
          <a:ext cx="3769113" cy="2497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40716F-B3D5-3631-A741-90C544FE65A3}"/>
              </a:ext>
            </a:extLst>
          </p:cNvPr>
          <p:cNvSpPr txBox="1"/>
          <p:nvPr/>
        </p:nvSpPr>
        <p:spPr>
          <a:xfrm>
            <a:off x="3052646" y="3244334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Sun rise</a:t>
            </a:r>
          </a:p>
        </p:txBody>
      </p:sp>
    </p:spTree>
    <p:extLst>
      <p:ext uri="{BB962C8B-B14F-4D97-AF65-F5344CB8AC3E}">
        <p14:creationId xmlns:p14="http://schemas.microsoft.com/office/powerpoint/2010/main" val="290283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966F-D6C3-FFC8-9852-31E9E1F4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Sunrise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13C2-C5D7-264F-159F-F6E47233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451610"/>
            <a:ext cx="8755380" cy="5486400"/>
          </a:xfrm>
        </p:spPr>
        <p:txBody>
          <a:bodyPr vert="wordArtVert"/>
          <a:lstStyle/>
          <a:p>
            <a:pPr algn="r"/>
            <a:r>
              <a:rPr lang="en-US" strike="sngStrike" spc="600" dirty="0">
                <a:solidFill>
                  <a:schemeClr val="accent2">
                    <a:lumMod val="75000"/>
                  </a:schemeClr>
                </a:solidFill>
                <a:latin typeface="Brush Script MT" panose="03060802040406070304" pitchFamily="66" charset="0"/>
              </a:rPr>
              <a:t>Sunrise</a:t>
            </a:r>
            <a:endParaRPr lang="en-IN" strike="sngStrike" spc="600" dirty="0">
              <a:solidFill>
                <a:schemeClr val="accent2">
                  <a:lumMod val="75000"/>
                </a:schemeClr>
              </a:solidFill>
              <a:latin typeface="Brush Script MT" panose="03060802040406070304" pitchFamily="66" charset="0"/>
            </a:endParaRPr>
          </a:p>
          <a:p>
            <a:pPr algn="r"/>
            <a:endParaRPr lang="en-IN" strike="sngStrike" spc="600" dirty="0">
              <a:solidFill>
                <a:schemeClr val="accent2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F86DD-E0F9-2F79-7EA6-7748AE3574E4}"/>
              </a:ext>
            </a:extLst>
          </p:cNvPr>
          <p:cNvSpPr txBox="1"/>
          <p:nvPr/>
        </p:nvSpPr>
        <p:spPr>
          <a:xfrm>
            <a:off x="2880360" y="3347204"/>
            <a:ext cx="621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12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B6F1-BF5A-B90E-0678-41745E96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9" y="0"/>
            <a:ext cx="3434576" cy="970155"/>
          </a:xfrm>
        </p:spPr>
        <p:txBody>
          <a:bodyPr/>
          <a:lstStyle/>
          <a:p>
            <a:r>
              <a:rPr lang="en-US" dirty="0">
                <a:latin typeface="Brush Script MT" panose="03060802040406070304" pitchFamily="66" charset="0"/>
              </a:rPr>
              <a:t>sunrise</a:t>
            </a:r>
            <a:endParaRPr lang="en-IN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8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5933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F2CD-34F3-EC16-4A7D-EA7B7150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9B1FE-65C9-17C2-422A-85E6F424B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05127-DD25-B648-C0AD-397892CFDD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FD35B-5284-7EA0-CBE9-A04393B22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AA3F7-3CF8-B1F9-F09A-2B35A87082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7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9DFE-2F3C-D366-4090-8D9F629B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83DAA-60EE-B91E-AE0A-6C2A7CE642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E9A9E-2B05-7909-7731-D6F904BBE2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55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08DD-76D2-2898-8D23-E6CE42D3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4F819-3AF9-CD16-D709-952F4E086D6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F5603-B071-03B6-E5DA-13495612D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4A5C-79C6-8120-6700-17D2DD2F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8FA9D-4D48-F4EF-E5D6-8DAEBC07F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38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DE8A-635E-FAA8-7406-B963CBAC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6BDE8-C418-3A68-C0FC-560D11BF03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61C1E-4CA7-BB68-E587-B14EB1D24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13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21ED-AEB2-3F42-5060-EC5C3620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A1B23-EF32-59E2-30EB-9D41CF534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35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0607-67CD-E60B-07AB-BD7311D0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D6D5A-7A68-0B25-F7C3-D90648FEB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9322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53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Broadway</vt:lpstr>
      <vt:lpstr>Brush Script MT</vt:lpstr>
      <vt:lpstr>Trebuchet MS</vt:lpstr>
      <vt:lpstr>Wingdings</vt:lpstr>
      <vt:lpstr>Wingdings 3</vt:lpstr>
      <vt:lpstr>Facet</vt:lpstr>
      <vt:lpstr>     sunrise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Sunrise </vt:lpstr>
      <vt:lpstr>sunrise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sunrise </dc:title>
  <dc:creator>CSLAB02-40</dc:creator>
  <cp:lastModifiedBy>CSLAB02-40</cp:lastModifiedBy>
  <cp:revision>1</cp:revision>
  <dcterms:created xsi:type="dcterms:W3CDTF">2023-09-02T05:49:49Z</dcterms:created>
  <dcterms:modified xsi:type="dcterms:W3CDTF">2023-09-02T06:29:43Z</dcterms:modified>
</cp:coreProperties>
</file>