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67" r:id="rId8"/>
    <p:sldId id="268" r:id="rId9"/>
    <p:sldId id="269" r:id="rId10"/>
    <p:sldId id="270" r:id="rId11"/>
    <p:sldId id="271" r:id="rId12"/>
    <p:sldId id="272" r:id="rId13"/>
    <p:sldId id="263" r:id="rId14"/>
    <p:sldId id="261" r:id="rId15"/>
    <p:sldId id="262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9B499C-E2DC-43B2-A780-ACC65A3015C1}" v="5" dt="2024-12-11T05:23:29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kshitha cm" userId="07f3c19ce9680dcc" providerId="LiveId" clId="{7C9B499C-E2DC-43B2-A780-ACC65A3015C1}"/>
    <pc:docChg chg="undo custSel addSld delSld modSld">
      <pc:chgData name="rakshitha cm" userId="07f3c19ce9680dcc" providerId="LiveId" clId="{7C9B499C-E2DC-43B2-A780-ACC65A3015C1}" dt="2024-12-11T09:50:19.741" v="1331" actId="680"/>
      <pc:docMkLst>
        <pc:docMk/>
      </pc:docMkLst>
      <pc:sldChg chg="modSp mod">
        <pc:chgData name="rakshitha cm" userId="07f3c19ce9680dcc" providerId="LiveId" clId="{7C9B499C-E2DC-43B2-A780-ACC65A3015C1}" dt="2024-12-11T09:11:02.675" v="1325" actId="122"/>
        <pc:sldMkLst>
          <pc:docMk/>
          <pc:sldMk cId="1819359268" sldId="256"/>
        </pc:sldMkLst>
        <pc:spChg chg="mod">
          <ac:chgData name="rakshitha cm" userId="07f3c19ce9680dcc" providerId="LiveId" clId="{7C9B499C-E2DC-43B2-A780-ACC65A3015C1}" dt="2024-12-11T09:11:02.675" v="1325" actId="122"/>
          <ac:spMkLst>
            <pc:docMk/>
            <pc:sldMk cId="1819359268" sldId="256"/>
            <ac:spMk id="2" creationId="{8268D3E5-C7A3-47DF-A374-46BF83A69904}"/>
          </ac:spMkLst>
        </pc:spChg>
        <pc:spChg chg="mod">
          <ac:chgData name="rakshitha cm" userId="07f3c19ce9680dcc" providerId="LiveId" clId="{7C9B499C-E2DC-43B2-A780-ACC65A3015C1}" dt="2024-12-11T05:45:26.200" v="1308" actId="14100"/>
          <ac:spMkLst>
            <pc:docMk/>
            <pc:sldMk cId="1819359268" sldId="256"/>
            <ac:spMk id="3" creationId="{2E78725B-6E40-4D82-B375-7831D81C29EE}"/>
          </ac:spMkLst>
        </pc:spChg>
      </pc:sldChg>
      <pc:sldChg chg="modSp mod">
        <pc:chgData name="rakshitha cm" userId="07f3c19ce9680dcc" providerId="LiveId" clId="{7C9B499C-E2DC-43B2-A780-ACC65A3015C1}" dt="2024-12-11T05:45:39.615" v="1309" actId="207"/>
        <pc:sldMkLst>
          <pc:docMk/>
          <pc:sldMk cId="3253689747" sldId="257"/>
        </pc:sldMkLst>
        <pc:spChg chg="mod">
          <ac:chgData name="rakshitha cm" userId="07f3c19ce9680dcc" providerId="LiveId" clId="{7C9B499C-E2DC-43B2-A780-ACC65A3015C1}" dt="2024-12-11T05:45:39.615" v="1309" actId="207"/>
          <ac:spMkLst>
            <pc:docMk/>
            <pc:sldMk cId="3253689747" sldId="257"/>
            <ac:spMk id="2" creationId="{34DB6CE4-2B13-4715-B5B2-615A55922CA1}"/>
          </ac:spMkLst>
        </pc:spChg>
      </pc:sldChg>
      <pc:sldChg chg="modSp mod">
        <pc:chgData name="rakshitha cm" userId="07f3c19ce9680dcc" providerId="LiveId" clId="{7C9B499C-E2DC-43B2-A780-ACC65A3015C1}" dt="2024-12-11T05:45:51.192" v="1311" actId="207"/>
        <pc:sldMkLst>
          <pc:docMk/>
          <pc:sldMk cId="2172179498" sldId="258"/>
        </pc:sldMkLst>
        <pc:spChg chg="mod">
          <ac:chgData name="rakshitha cm" userId="07f3c19ce9680dcc" providerId="LiveId" clId="{7C9B499C-E2DC-43B2-A780-ACC65A3015C1}" dt="2024-12-11T05:45:51.192" v="1311" actId="207"/>
          <ac:spMkLst>
            <pc:docMk/>
            <pc:sldMk cId="2172179498" sldId="258"/>
            <ac:spMk id="2" creationId="{34DB6CE4-2B13-4715-B5B2-615A55922CA1}"/>
          </ac:spMkLst>
        </pc:spChg>
        <pc:spChg chg="mod">
          <ac:chgData name="rakshitha cm" userId="07f3c19ce9680dcc" providerId="LiveId" clId="{7C9B499C-E2DC-43B2-A780-ACC65A3015C1}" dt="2024-12-11T05:41:22.864" v="1267" actId="20577"/>
          <ac:spMkLst>
            <pc:docMk/>
            <pc:sldMk cId="2172179498" sldId="258"/>
            <ac:spMk id="3" creationId="{143F5361-68C0-4BF5-80C8-F1E7BF92B2DB}"/>
          </ac:spMkLst>
        </pc:spChg>
      </pc:sldChg>
      <pc:sldChg chg="modSp mod">
        <pc:chgData name="rakshitha cm" userId="07f3c19ce9680dcc" providerId="LiveId" clId="{7C9B499C-E2DC-43B2-A780-ACC65A3015C1}" dt="2024-12-11T05:46:02.805" v="1312" actId="207"/>
        <pc:sldMkLst>
          <pc:docMk/>
          <pc:sldMk cId="1348318116" sldId="261"/>
        </pc:sldMkLst>
        <pc:spChg chg="mod">
          <ac:chgData name="rakshitha cm" userId="07f3c19ce9680dcc" providerId="LiveId" clId="{7C9B499C-E2DC-43B2-A780-ACC65A3015C1}" dt="2024-12-11T05:46:02.805" v="1312" actId="207"/>
          <ac:spMkLst>
            <pc:docMk/>
            <pc:sldMk cId="1348318116" sldId="261"/>
            <ac:spMk id="2" creationId="{34DB6CE4-2B13-4715-B5B2-615A55922CA1}"/>
          </ac:spMkLst>
        </pc:spChg>
        <pc:spChg chg="mod">
          <ac:chgData name="rakshitha cm" userId="07f3c19ce9680dcc" providerId="LiveId" clId="{7C9B499C-E2DC-43B2-A780-ACC65A3015C1}" dt="2024-12-11T05:43:11.551" v="1275" actId="27636"/>
          <ac:spMkLst>
            <pc:docMk/>
            <pc:sldMk cId="1348318116" sldId="261"/>
            <ac:spMk id="3" creationId="{143F5361-68C0-4BF5-80C8-F1E7BF92B2DB}"/>
          </ac:spMkLst>
        </pc:spChg>
      </pc:sldChg>
      <pc:sldChg chg="modSp mod">
        <pc:chgData name="rakshitha cm" userId="07f3c19ce9680dcc" providerId="LiveId" clId="{7C9B499C-E2DC-43B2-A780-ACC65A3015C1}" dt="2024-12-11T05:46:13.174" v="1313" actId="207"/>
        <pc:sldMkLst>
          <pc:docMk/>
          <pc:sldMk cId="2919556985" sldId="262"/>
        </pc:sldMkLst>
        <pc:spChg chg="mod">
          <ac:chgData name="rakshitha cm" userId="07f3c19ce9680dcc" providerId="LiveId" clId="{7C9B499C-E2DC-43B2-A780-ACC65A3015C1}" dt="2024-12-11T05:46:13.174" v="1313" actId="207"/>
          <ac:spMkLst>
            <pc:docMk/>
            <pc:sldMk cId="2919556985" sldId="262"/>
            <ac:spMk id="2" creationId="{34DB6CE4-2B13-4715-B5B2-615A55922CA1}"/>
          </ac:spMkLst>
        </pc:spChg>
      </pc:sldChg>
      <pc:sldChg chg="addSp delSp modSp new mod modClrScheme chgLayout">
        <pc:chgData name="rakshitha cm" userId="07f3c19ce9680dcc" providerId="LiveId" clId="{7C9B499C-E2DC-43B2-A780-ACC65A3015C1}" dt="2024-12-11T05:49:37.879" v="1324" actId="313"/>
        <pc:sldMkLst>
          <pc:docMk/>
          <pc:sldMk cId="588592269" sldId="264"/>
        </pc:sldMkLst>
        <pc:spChg chg="mod">
          <ac:chgData name="rakshitha cm" userId="07f3c19ce9680dcc" providerId="LiveId" clId="{7C9B499C-E2DC-43B2-A780-ACC65A3015C1}" dt="2024-12-11T05:47:48.097" v="1318" actId="255"/>
          <ac:spMkLst>
            <pc:docMk/>
            <pc:sldMk cId="588592269" sldId="264"/>
            <ac:spMk id="2" creationId="{6335EB98-3078-3037-0011-F7A6E877D520}"/>
          </ac:spMkLst>
        </pc:spChg>
        <pc:spChg chg="add del mod">
          <ac:chgData name="rakshitha cm" userId="07f3c19ce9680dcc" providerId="LiveId" clId="{7C9B499C-E2DC-43B2-A780-ACC65A3015C1}" dt="2024-12-11T05:01:08.480" v="83" actId="26606"/>
          <ac:spMkLst>
            <pc:docMk/>
            <pc:sldMk cId="588592269" sldId="264"/>
            <ac:spMk id="9" creationId="{6AEE559D-E5FA-40D7-C203-C88F3F9592C2}"/>
          </ac:spMkLst>
        </pc:spChg>
        <pc:spChg chg="add del mod">
          <ac:chgData name="rakshitha cm" userId="07f3c19ce9680dcc" providerId="LiveId" clId="{7C9B499C-E2DC-43B2-A780-ACC65A3015C1}" dt="2024-12-11T05:01:11.540" v="85" actId="26606"/>
          <ac:spMkLst>
            <pc:docMk/>
            <pc:sldMk cId="588592269" sldId="264"/>
            <ac:spMk id="11" creationId="{66319B0D-D350-41E9-A413-8D6C659FFC83}"/>
          </ac:spMkLst>
        </pc:spChg>
        <pc:spChg chg="add del mod">
          <ac:chgData name="rakshitha cm" userId="07f3c19ce9680dcc" providerId="LiveId" clId="{7C9B499C-E2DC-43B2-A780-ACC65A3015C1}" dt="2024-12-11T05:01:11.540" v="85" actId="26606"/>
          <ac:spMkLst>
            <pc:docMk/>
            <pc:sldMk cId="588592269" sldId="264"/>
            <ac:spMk id="12" creationId="{9D398D2B-225C-6148-4A77-AA628A05A3AB}"/>
          </ac:spMkLst>
        </pc:spChg>
        <pc:spChg chg="add del mod">
          <ac:chgData name="rakshitha cm" userId="07f3c19ce9680dcc" providerId="LiveId" clId="{7C9B499C-E2DC-43B2-A780-ACC65A3015C1}" dt="2024-12-11T05:01:11.540" v="85" actId="26606"/>
          <ac:spMkLst>
            <pc:docMk/>
            <pc:sldMk cId="588592269" sldId="264"/>
            <ac:spMk id="13" creationId="{2F0E1266-C2B4-2FF6-5511-D91C97B64F01}"/>
          </ac:spMkLst>
        </pc:spChg>
        <pc:spChg chg="add del mod">
          <ac:chgData name="rakshitha cm" userId="07f3c19ce9680dcc" providerId="LiveId" clId="{7C9B499C-E2DC-43B2-A780-ACC65A3015C1}" dt="2024-12-11T05:01:15.484" v="87" actId="26606"/>
          <ac:spMkLst>
            <pc:docMk/>
            <pc:sldMk cId="588592269" sldId="264"/>
            <ac:spMk id="15" creationId="{EAB81C41-C1B5-4894-71C6-E68FC6B844C7}"/>
          </ac:spMkLst>
        </pc:spChg>
        <pc:spChg chg="add del mod">
          <ac:chgData name="rakshitha cm" userId="07f3c19ce9680dcc" providerId="LiveId" clId="{7C9B499C-E2DC-43B2-A780-ACC65A3015C1}" dt="2024-12-11T05:01:17.470" v="89" actId="26606"/>
          <ac:spMkLst>
            <pc:docMk/>
            <pc:sldMk cId="588592269" sldId="264"/>
            <ac:spMk id="17" creationId="{6AEE559D-E5FA-40D7-C203-C88F3F9592C2}"/>
          </ac:spMkLst>
        </pc:spChg>
        <pc:spChg chg="add mod">
          <ac:chgData name="rakshitha cm" userId="07f3c19ce9680dcc" providerId="LiveId" clId="{7C9B499C-E2DC-43B2-A780-ACC65A3015C1}" dt="2024-12-11T05:49:37.879" v="1324" actId="313"/>
          <ac:spMkLst>
            <pc:docMk/>
            <pc:sldMk cId="588592269" sldId="264"/>
            <ac:spMk id="19" creationId="{EAB81C41-C1B5-4894-71C6-E68FC6B844C7}"/>
          </ac:spMkLst>
        </pc:spChg>
        <pc:picChg chg="add mod">
          <ac:chgData name="rakshitha cm" userId="07f3c19ce9680dcc" providerId="LiveId" clId="{7C9B499C-E2DC-43B2-A780-ACC65A3015C1}" dt="2024-12-11T05:09:37.875" v="470" actId="1076"/>
          <ac:picMkLst>
            <pc:docMk/>
            <pc:sldMk cId="588592269" sldId="264"/>
            <ac:picMk id="4" creationId="{5D9E6C0F-C3CC-F29A-7BE2-FC84745CC031}"/>
          </ac:picMkLst>
        </pc:picChg>
      </pc:sldChg>
      <pc:sldChg chg="addSp delSp modSp new mod modClrScheme chgLayout">
        <pc:chgData name="rakshitha cm" userId="07f3c19ce9680dcc" providerId="LiveId" clId="{7C9B499C-E2DC-43B2-A780-ACC65A3015C1}" dt="2024-12-11T05:47:37.958" v="1317" actId="255"/>
        <pc:sldMkLst>
          <pc:docMk/>
          <pc:sldMk cId="1078417648" sldId="265"/>
        </pc:sldMkLst>
        <pc:spChg chg="mod">
          <ac:chgData name="rakshitha cm" userId="07f3c19ce9680dcc" providerId="LiveId" clId="{7C9B499C-E2DC-43B2-A780-ACC65A3015C1}" dt="2024-12-11T05:47:37.958" v="1317" actId="255"/>
          <ac:spMkLst>
            <pc:docMk/>
            <pc:sldMk cId="1078417648" sldId="265"/>
            <ac:spMk id="2" creationId="{4DDC28DE-93E6-C418-09DB-E021B9AB2C3C}"/>
          </ac:spMkLst>
        </pc:spChg>
        <pc:spChg chg="del">
          <ac:chgData name="rakshitha cm" userId="07f3c19ce9680dcc" providerId="LiveId" clId="{7C9B499C-E2DC-43B2-A780-ACC65A3015C1}" dt="2024-12-11T05:16:34.150" v="606"/>
          <ac:spMkLst>
            <pc:docMk/>
            <pc:sldMk cId="1078417648" sldId="265"/>
            <ac:spMk id="3" creationId="{612EEF64-CB7F-E9DE-AC7F-4799C2230681}"/>
          </ac:spMkLst>
        </pc:spChg>
        <pc:spChg chg="del mod">
          <ac:chgData name="rakshitha cm" userId="07f3c19ce9680dcc" providerId="LiveId" clId="{7C9B499C-E2DC-43B2-A780-ACC65A3015C1}" dt="2024-12-11T05:16:41.964" v="609" actId="26606"/>
          <ac:spMkLst>
            <pc:docMk/>
            <pc:sldMk cId="1078417648" sldId="265"/>
            <ac:spMk id="4" creationId="{018BBB66-2EBB-1434-1C04-048B2498B86E}"/>
          </ac:spMkLst>
        </pc:spChg>
        <pc:spChg chg="add mod">
          <ac:chgData name="rakshitha cm" userId="07f3c19ce9680dcc" providerId="LiveId" clId="{7C9B499C-E2DC-43B2-A780-ACC65A3015C1}" dt="2024-12-11T05:22:33.816" v="886" actId="1076"/>
          <ac:spMkLst>
            <pc:docMk/>
            <pc:sldMk cId="1078417648" sldId="265"/>
            <ac:spMk id="11" creationId="{61412CBE-79F1-FB7C-D3DF-256C98F0F79E}"/>
          </ac:spMkLst>
        </pc:spChg>
        <pc:picChg chg="add mod">
          <ac:chgData name="rakshitha cm" userId="07f3c19ce9680dcc" providerId="LiveId" clId="{7C9B499C-E2DC-43B2-A780-ACC65A3015C1}" dt="2024-12-11T05:17:00.461" v="614" actId="14100"/>
          <ac:picMkLst>
            <pc:docMk/>
            <pc:sldMk cId="1078417648" sldId="265"/>
            <ac:picMk id="6" creationId="{B456D48C-5508-D5D9-B0F2-72A85BE751FF}"/>
          </ac:picMkLst>
        </pc:picChg>
      </pc:sldChg>
      <pc:sldChg chg="addSp modSp new mod modClrScheme chgLayout">
        <pc:chgData name="rakshitha cm" userId="07f3c19ce9680dcc" providerId="LiveId" clId="{7C9B499C-E2DC-43B2-A780-ACC65A3015C1}" dt="2024-12-11T05:48:04.960" v="1320" actId="1076"/>
        <pc:sldMkLst>
          <pc:docMk/>
          <pc:sldMk cId="605276368" sldId="266"/>
        </pc:sldMkLst>
        <pc:spChg chg="add mod">
          <ac:chgData name="rakshitha cm" userId="07f3c19ce9680dcc" providerId="LiveId" clId="{7C9B499C-E2DC-43B2-A780-ACC65A3015C1}" dt="2024-12-11T05:48:00.027" v="1319" actId="255"/>
          <ac:spMkLst>
            <pc:docMk/>
            <pc:sldMk cId="605276368" sldId="266"/>
            <ac:spMk id="8" creationId="{C4CEACC0-1C26-5A60-A3B2-42982F275132}"/>
          </ac:spMkLst>
        </pc:spChg>
        <pc:picChg chg="add mod">
          <ac:chgData name="rakshitha cm" userId="07f3c19ce9680dcc" providerId="LiveId" clId="{7C9B499C-E2DC-43B2-A780-ACC65A3015C1}" dt="2024-12-11T05:48:04.960" v="1320" actId="1076"/>
          <ac:picMkLst>
            <pc:docMk/>
            <pc:sldMk cId="605276368" sldId="266"/>
            <ac:picMk id="3" creationId="{A722F39D-7F37-818C-836C-94D189ADBC62}"/>
          </ac:picMkLst>
        </pc:picChg>
      </pc:sldChg>
      <pc:sldChg chg="new">
        <pc:chgData name="rakshitha cm" userId="07f3c19ce9680dcc" providerId="LiveId" clId="{7C9B499C-E2DC-43B2-A780-ACC65A3015C1}" dt="2024-12-11T09:50:17.744" v="1326" actId="680"/>
        <pc:sldMkLst>
          <pc:docMk/>
          <pc:sldMk cId="247513650" sldId="267"/>
        </pc:sldMkLst>
      </pc:sldChg>
      <pc:sldChg chg="modSp new del mod">
        <pc:chgData name="rakshitha cm" userId="07f3c19ce9680dcc" providerId="LiveId" clId="{7C9B499C-E2DC-43B2-A780-ACC65A3015C1}" dt="2024-12-11T05:35:58.621" v="1182" actId="2696"/>
        <pc:sldMkLst>
          <pc:docMk/>
          <pc:sldMk cId="3303829260" sldId="267"/>
        </pc:sldMkLst>
        <pc:spChg chg="mod">
          <ac:chgData name="rakshitha cm" userId="07f3c19ce9680dcc" providerId="LiveId" clId="{7C9B499C-E2DC-43B2-A780-ACC65A3015C1}" dt="2024-12-11T05:27:05.975" v="940" actId="20577"/>
          <ac:spMkLst>
            <pc:docMk/>
            <pc:sldMk cId="3303829260" sldId="267"/>
            <ac:spMk id="2" creationId="{5A92E350-BF41-A577-F5E0-99E2EE5456C2}"/>
          </ac:spMkLst>
        </pc:spChg>
        <pc:spChg chg="mod">
          <ac:chgData name="rakshitha cm" userId="07f3c19ce9680dcc" providerId="LiveId" clId="{7C9B499C-E2DC-43B2-A780-ACC65A3015C1}" dt="2024-12-11T05:28:48.925" v="952" actId="20577"/>
          <ac:spMkLst>
            <pc:docMk/>
            <pc:sldMk cId="3303829260" sldId="267"/>
            <ac:spMk id="3" creationId="{936F583D-A651-E618-D15A-5CF264CB2F97}"/>
          </ac:spMkLst>
        </pc:spChg>
        <pc:spChg chg="mod">
          <ac:chgData name="rakshitha cm" userId="07f3c19ce9680dcc" providerId="LiveId" clId="{7C9B499C-E2DC-43B2-A780-ACC65A3015C1}" dt="2024-12-11T05:34:05.798" v="1181" actId="20577"/>
          <ac:spMkLst>
            <pc:docMk/>
            <pc:sldMk cId="3303829260" sldId="267"/>
            <ac:spMk id="4" creationId="{A4125645-6E61-8583-AE49-D1E3D33C9B0F}"/>
          </ac:spMkLst>
        </pc:spChg>
        <pc:spChg chg="mod">
          <ac:chgData name="rakshitha cm" userId="07f3c19ce9680dcc" providerId="LiveId" clId="{7C9B499C-E2DC-43B2-A780-ACC65A3015C1}" dt="2024-12-11T05:25:57.387" v="923" actId="1076"/>
          <ac:spMkLst>
            <pc:docMk/>
            <pc:sldMk cId="3303829260" sldId="267"/>
            <ac:spMk id="5" creationId="{41EE3009-32C8-59B6-F00B-1ADD60A008EE}"/>
          </ac:spMkLst>
        </pc:spChg>
        <pc:spChg chg="mod">
          <ac:chgData name="rakshitha cm" userId="07f3c19ce9680dcc" providerId="LiveId" clId="{7C9B499C-E2DC-43B2-A780-ACC65A3015C1}" dt="2024-12-11T05:26:01.199" v="924" actId="14100"/>
          <ac:spMkLst>
            <pc:docMk/>
            <pc:sldMk cId="3303829260" sldId="267"/>
            <ac:spMk id="6" creationId="{3748B362-1902-F683-DCDF-3ECCAE7872E1}"/>
          </ac:spMkLst>
        </pc:spChg>
        <pc:spChg chg="mod">
          <ac:chgData name="rakshitha cm" userId="07f3c19ce9680dcc" providerId="LiveId" clId="{7C9B499C-E2DC-43B2-A780-ACC65A3015C1}" dt="2024-12-11T05:26:31.802" v="925" actId="1076"/>
          <ac:spMkLst>
            <pc:docMk/>
            <pc:sldMk cId="3303829260" sldId="267"/>
            <ac:spMk id="7" creationId="{CF4D97AC-CBDC-E46E-6655-607A76CB18AC}"/>
          </ac:spMkLst>
        </pc:spChg>
        <pc:spChg chg="mod">
          <ac:chgData name="rakshitha cm" userId="07f3c19ce9680dcc" providerId="LiveId" clId="{7C9B499C-E2DC-43B2-A780-ACC65A3015C1}" dt="2024-12-11T05:26:38.773" v="926" actId="14100"/>
          <ac:spMkLst>
            <pc:docMk/>
            <pc:sldMk cId="3303829260" sldId="267"/>
            <ac:spMk id="8" creationId="{834F5FE6-A1B4-C940-6772-EB3BE018FC09}"/>
          </ac:spMkLst>
        </pc:spChg>
      </pc:sldChg>
      <pc:sldChg chg="new">
        <pc:chgData name="rakshitha cm" userId="07f3c19ce9680dcc" providerId="LiveId" clId="{7C9B499C-E2DC-43B2-A780-ACC65A3015C1}" dt="2024-12-11T09:50:18.473" v="1327" actId="680"/>
        <pc:sldMkLst>
          <pc:docMk/>
          <pc:sldMk cId="1073363857" sldId="268"/>
        </pc:sldMkLst>
      </pc:sldChg>
      <pc:sldChg chg="new">
        <pc:chgData name="rakshitha cm" userId="07f3c19ce9680dcc" providerId="LiveId" clId="{7C9B499C-E2DC-43B2-A780-ACC65A3015C1}" dt="2024-12-11T09:50:18.738" v="1328" actId="680"/>
        <pc:sldMkLst>
          <pc:docMk/>
          <pc:sldMk cId="3207831542" sldId="269"/>
        </pc:sldMkLst>
      </pc:sldChg>
      <pc:sldChg chg="new">
        <pc:chgData name="rakshitha cm" userId="07f3c19ce9680dcc" providerId="LiveId" clId="{7C9B499C-E2DC-43B2-A780-ACC65A3015C1}" dt="2024-12-11T09:50:19.301" v="1329" actId="680"/>
        <pc:sldMkLst>
          <pc:docMk/>
          <pc:sldMk cId="2412325973" sldId="270"/>
        </pc:sldMkLst>
      </pc:sldChg>
      <pc:sldChg chg="new">
        <pc:chgData name="rakshitha cm" userId="07f3c19ce9680dcc" providerId="LiveId" clId="{7C9B499C-E2DC-43B2-A780-ACC65A3015C1}" dt="2024-12-11T09:50:19.524" v="1330" actId="680"/>
        <pc:sldMkLst>
          <pc:docMk/>
          <pc:sldMk cId="824845146" sldId="271"/>
        </pc:sldMkLst>
      </pc:sldChg>
      <pc:sldChg chg="new">
        <pc:chgData name="rakshitha cm" userId="07f3c19ce9680dcc" providerId="LiveId" clId="{7C9B499C-E2DC-43B2-A780-ACC65A3015C1}" dt="2024-12-11T09:50:19.741" v="1331" actId="680"/>
        <pc:sldMkLst>
          <pc:docMk/>
          <pc:sldMk cId="3871519580" sldId="27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3706" y="687873"/>
            <a:ext cx="8791575" cy="16557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Rockwell" panose="02060603020205020403" pitchFamily="18" charset="0"/>
              </a:rPr>
              <a:t>“Raya” </a:t>
            </a:r>
            <a:br>
              <a:rPr lang="en-US" sz="4000" b="1" dirty="0">
                <a:solidFill>
                  <a:srgbClr val="002060"/>
                </a:solidFill>
                <a:latin typeface="Rockwell" panose="02060603020205020403" pitchFamily="18" charset="0"/>
              </a:rPr>
            </a:br>
            <a:r>
              <a:rPr lang="en-US" sz="4000" b="1" dirty="0">
                <a:solidFill>
                  <a:srgbClr val="002060"/>
                </a:solidFill>
                <a:latin typeface="Rockwell" panose="02060603020205020403" pitchFamily="18" charset="0"/>
              </a:rPr>
              <a:t>conversational ai system</a:t>
            </a:r>
            <a:endParaRPr lang="en-US" sz="5400" b="1" dirty="0">
              <a:solidFill>
                <a:srgbClr val="002060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3706" y="3144839"/>
            <a:ext cx="8863110" cy="1903022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Selawik Semibold" panose="020B0702040204020203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Title:</a:t>
            </a:r>
            <a:r>
              <a:rPr lang="en-US" sz="2400" dirty="0">
                <a:latin typeface="Selawik Semibold" panose="020B0702040204020203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Voice-Driven Conversational AI System</a:t>
            </a:r>
            <a:br>
              <a:rPr lang="en-US" sz="2400" dirty="0">
                <a:latin typeface="Selawik Semibold" panose="020B0702040204020203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2400" b="1" dirty="0">
                <a:latin typeface="Selawik Semibold" panose="020B0702040204020203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Subtitle:</a:t>
            </a:r>
            <a:r>
              <a:rPr lang="en-US" sz="2400" dirty="0">
                <a:latin typeface="Selawik Semibold" panose="020B0702040204020203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Seamless Human-Computer Interaction</a:t>
            </a:r>
          </a:p>
          <a:p>
            <a:pPr algn="ctr"/>
            <a:r>
              <a:rPr lang="en-US" sz="2400" b="1" dirty="0">
                <a:latin typeface="Selawik Semibold" panose="020B0702040204020203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Team Name:</a:t>
            </a:r>
            <a:r>
              <a:rPr lang="en-US" sz="2400" dirty="0">
                <a:latin typeface="Selawik Semibold" panose="020B0702040204020203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fantastic four</a:t>
            </a:r>
            <a:br>
              <a:rPr lang="en-US" sz="2400" dirty="0">
                <a:latin typeface="Selawik Semibold" panose="020B0702040204020203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2400" b="1" dirty="0">
                <a:latin typeface="Selawik Semibold" panose="020B0702040204020203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Tagline:</a:t>
            </a:r>
            <a:r>
              <a:rPr lang="en-US" sz="2400" dirty="0">
                <a:latin typeface="Selawik Semibold" panose="020B0702040204020203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“Empowering Through AI”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BE52EB24-86E1-611E-F190-3A4FBC3B91F2}"/>
              </a:ext>
            </a:extLst>
          </p:cNvPr>
          <p:cNvSpPr/>
          <p:nvPr/>
        </p:nvSpPr>
        <p:spPr>
          <a:xfrm>
            <a:off x="1724632" y="1978089"/>
            <a:ext cx="1744824" cy="18194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RESPONSE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B86AE9-9EDD-ADB5-4BE7-C7A2623E25E4}"/>
              </a:ext>
            </a:extLst>
          </p:cNvPr>
          <p:cNvSpPr/>
          <p:nvPr/>
        </p:nvSpPr>
        <p:spPr>
          <a:xfrm>
            <a:off x="4890797" y="317241"/>
            <a:ext cx="1744824" cy="18194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START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FBD43E-BE2D-BB7C-E487-F3C892207B57}"/>
              </a:ext>
            </a:extLst>
          </p:cNvPr>
          <p:cNvSpPr/>
          <p:nvPr/>
        </p:nvSpPr>
        <p:spPr>
          <a:xfrm>
            <a:off x="7850134" y="1964092"/>
            <a:ext cx="1744823" cy="18194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INITIALIZES TEXT TO SPEECH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35E3FA-DBB7-1703-1007-72778E17E25A}"/>
              </a:ext>
            </a:extLst>
          </p:cNvPr>
          <p:cNvSpPr/>
          <p:nvPr/>
        </p:nvSpPr>
        <p:spPr>
          <a:xfrm>
            <a:off x="2936034" y="4492684"/>
            <a:ext cx="1878562" cy="181946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MATCH COMMAND  TO ACTIONS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1D8AE62-528E-9314-4E5C-AE9CC202F7C1}"/>
              </a:ext>
            </a:extLst>
          </p:cNvPr>
          <p:cNvSpPr/>
          <p:nvPr/>
        </p:nvSpPr>
        <p:spPr>
          <a:xfrm>
            <a:off x="6715698" y="4492685"/>
            <a:ext cx="2055078" cy="181946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WAIT FOR THE COMMAND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77A6320-A5B0-C471-D6E4-ECE5348C4470}"/>
              </a:ext>
            </a:extLst>
          </p:cNvPr>
          <p:cNvSpPr/>
          <p:nvPr/>
        </p:nvSpPr>
        <p:spPr>
          <a:xfrm>
            <a:off x="4674638" y="2771191"/>
            <a:ext cx="2149150" cy="13156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FLOW CONTROL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55FD7261-20CB-ED29-D395-5454D40ACEAC}"/>
              </a:ext>
            </a:extLst>
          </p:cNvPr>
          <p:cNvSpPr/>
          <p:nvPr/>
        </p:nvSpPr>
        <p:spPr>
          <a:xfrm rot="19594435">
            <a:off x="2872233" y="981838"/>
            <a:ext cx="1987601" cy="731520"/>
          </a:xfrm>
          <a:prstGeom prst="curved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2" name="Arrow: Curved Left 31">
            <a:extLst>
              <a:ext uri="{FF2B5EF4-FFF2-40B4-BE49-F238E27FC236}">
                <a16:creationId xmlns:a16="http://schemas.microsoft.com/office/drawing/2014/main" id="{E81396C4-D9CF-FB5F-6FCF-BA10873C0F6C}"/>
              </a:ext>
            </a:extLst>
          </p:cNvPr>
          <p:cNvSpPr/>
          <p:nvPr/>
        </p:nvSpPr>
        <p:spPr>
          <a:xfrm rot="1357548">
            <a:off x="9031710" y="3734848"/>
            <a:ext cx="780510" cy="1691278"/>
          </a:xfrm>
          <a:prstGeom prst="curved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3" name="Arrow: Curved Left 32">
            <a:extLst>
              <a:ext uri="{FF2B5EF4-FFF2-40B4-BE49-F238E27FC236}">
                <a16:creationId xmlns:a16="http://schemas.microsoft.com/office/drawing/2014/main" id="{4E44D322-FE27-F679-AE1F-7FF38FBA7E5E}"/>
              </a:ext>
            </a:extLst>
          </p:cNvPr>
          <p:cNvSpPr/>
          <p:nvPr/>
        </p:nvSpPr>
        <p:spPr>
          <a:xfrm rot="5400000">
            <a:off x="5397366" y="4839082"/>
            <a:ext cx="735562" cy="1901101"/>
          </a:xfrm>
          <a:prstGeom prst="curved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4" name="Arrow: Curved Left 33">
            <a:extLst>
              <a:ext uri="{FF2B5EF4-FFF2-40B4-BE49-F238E27FC236}">
                <a16:creationId xmlns:a16="http://schemas.microsoft.com/office/drawing/2014/main" id="{958EB832-4520-83F2-9537-3CA9C35D8B0D}"/>
              </a:ext>
            </a:extLst>
          </p:cNvPr>
          <p:cNvSpPr/>
          <p:nvPr/>
        </p:nvSpPr>
        <p:spPr>
          <a:xfrm rot="9180248">
            <a:off x="1694889" y="3666477"/>
            <a:ext cx="777195" cy="1982436"/>
          </a:xfrm>
          <a:prstGeom prst="curved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5" name="Arrow: Curved Down 34">
            <a:extLst>
              <a:ext uri="{FF2B5EF4-FFF2-40B4-BE49-F238E27FC236}">
                <a16:creationId xmlns:a16="http://schemas.microsoft.com/office/drawing/2014/main" id="{AEAA3D34-543B-E38E-152A-7D0123F6122B}"/>
              </a:ext>
            </a:extLst>
          </p:cNvPr>
          <p:cNvSpPr/>
          <p:nvPr/>
        </p:nvSpPr>
        <p:spPr>
          <a:xfrm rot="2016238">
            <a:off x="6686809" y="798125"/>
            <a:ext cx="2150838" cy="722116"/>
          </a:xfrm>
          <a:prstGeom prst="curved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686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776" y="23907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002060"/>
                </a:solidFill>
                <a:latin typeface="Selawik Semibold" panose="020F0502020204030204" pitchFamily="34" charset="0"/>
              </a:rPr>
              <a:t>KEY FEATURES &amp;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372004"/>
            <a:ext cx="9905998" cy="4720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Key Features: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Real-Time Performance: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Fast speech-to-text and response generation.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Scalable: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Works on web and mobile.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Demo Walkthrough Example: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User asks: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“What’s the time now?”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STT: Converts speech to text.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NLP: Processes input and fetches weather data.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TTS: Plays: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“The current time is  10:45 AM”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002060"/>
                </a:solidFill>
                <a:latin typeface="Rockwell" panose="02060603020205020403" pitchFamily="18" charset="0"/>
              </a:rPr>
              <a:t>Future scope 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80725"/>
          </a:xfrm>
        </p:spPr>
        <p:txBody>
          <a:bodyPr>
            <a:normAutofit/>
          </a:bodyPr>
          <a:lstStyle/>
          <a:p>
            <a:r>
              <a:rPr lang="en-US" sz="2600" b="1" dirty="0"/>
              <a:t>Future Scope:</a:t>
            </a: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Personalization with custom voice profiles.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Multi-modal interaction (e.g., speech + text).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Edge deployment for offline use.</a:t>
            </a:r>
          </a:p>
          <a:p>
            <a:r>
              <a:rPr lang="en-US" sz="2600" b="1" dirty="0"/>
              <a:t>Conclusion:</a:t>
            </a: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A scalable, cutting-edge solution to redefine human-machine interaction.</a:t>
            </a:r>
          </a:p>
          <a:p>
            <a:pPr marL="457200" lvl="1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5EB98-3078-3037-0011-F7A6E877D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166327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>
                <a:solidFill>
                  <a:srgbClr val="002060"/>
                </a:solidFill>
              </a:rPr>
              <a:t>FINAL OUTCOMES - FRONTEND</a:t>
            </a:r>
            <a:endParaRPr lang="en-IN" sz="4400" dirty="0">
              <a:solidFill>
                <a:srgbClr val="00206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AB81C41-C1B5-4894-71C6-E68FC6B84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3223" y="1306285"/>
            <a:ext cx="4878389" cy="4830147"/>
          </a:xfrm>
        </p:spPr>
        <p:txBody>
          <a:bodyPr/>
          <a:lstStyle/>
          <a:p>
            <a:r>
              <a:rPr lang="en-US" dirty="0"/>
              <a:t>Organizes files on desktop</a:t>
            </a:r>
          </a:p>
          <a:p>
            <a:r>
              <a:rPr lang="en-US" dirty="0"/>
              <a:t>Answers all “WH” questions</a:t>
            </a:r>
          </a:p>
          <a:p>
            <a:r>
              <a:rPr lang="en-US" dirty="0"/>
              <a:t>Time</a:t>
            </a:r>
          </a:p>
          <a:p>
            <a:r>
              <a:rPr lang="en-US" dirty="0"/>
              <a:t>Opens and closes files, apps 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Jokes</a:t>
            </a:r>
          </a:p>
          <a:p>
            <a:r>
              <a:rPr lang="en-US" dirty="0"/>
              <a:t>Plays on YouTube</a:t>
            </a:r>
          </a:p>
          <a:p>
            <a:r>
              <a:rPr lang="en-US" dirty="0"/>
              <a:t>Email automation</a:t>
            </a:r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5D9E6C0F-C3CC-F29A-7BE2-FC84745CC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612" y="1511560"/>
            <a:ext cx="5585796" cy="3934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8592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28DE-93E6-C418-09DB-E021B9AB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592665"/>
            <a:ext cx="3856037" cy="741196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BATCH FILE</a:t>
            </a:r>
            <a:endParaRPr lang="en-IN" sz="4400" dirty="0">
              <a:solidFill>
                <a:srgbClr val="002060"/>
              </a:solidFill>
            </a:endParaRPr>
          </a:p>
        </p:txBody>
      </p:sp>
      <p:pic>
        <p:nvPicPr>
          <p:cNvPr id="6" name="Picture Placeholder 5" descr="A screenshot of a computer">
            <a:extLst>
              <a:ext uri="{FF2B5EF4-FFF2-40B4-BE49-F238E27FC236}">
                <a16:creationId xmlns:a16="http://schemas.microsoft.com/office/drawing/2014/main" id="{B456D48C-5508-D5D9-B0F2-72A85BE75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36256" b="2"/>
          <a:stretch/>
        </p:blipFill>
        <p:spPr>
          <a:xfrm>
            <a:off x="4873658" y="592665"/>
            <a:ext cx="6513921" cy="5393355"/>
          </a:xfr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1412CBE-79F1-FB7C-D3DF-256C98F0F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421" y="2024326"/>
            <a:ext cx="3856037" cy="3541714"/>
          </a:xfrm>
        </p:spPr>
        <p:txBody>
          <a:bodyPr>
            <a:normAutofit/>
          </a:bodyPr>
          <a:lstStyle/>
          <a:p>
            <a:r>
              <a:rPr lang="en-US" sz="2000" dirty="0"/>
              <a:t>In a batch file, we will be running  the code as a batch in the backend, in such a way that when we are working on our laptops, we won’t be interrupted by it , instead we will tell a command which will trigger it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1078417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4CEACC0-1C26-5A60-A3B2-42982F27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848" y="186439"/>
            <a:ext cx="9905998" cy="97917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How the batch appears </a:t>
            </a:r>
          </a:p>
        </p:txBody>
      </p:sp>
      <p:pic>
        <p:nvPicPr>
          <p:cNvPr id="3" name="Picture 2" descr="A computer screen with a black screen&#10;&#10;Description automatically generated">
            <a:extLst>
              <a:ext uri="{FF2B5EF4-FFF2-40B4-BE49-F238E27FC236}">
                <a16:creationId xmlns:a16="http://schemas.microsoft.com/office/drawing/2014/main" id="{A722F39D-7F37-818C-836C-94D189ADBC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867" b="14572"/>
          <a:stretch/>
        </p:blipFill>
        <p:spPr>
          <a:xfrm>
            <a:off x="1143000" y="1315735"/>
            <a:ext cx="9905999" cy="47863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527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Rockwell" panose="02060603020205020403" pitchFamily="18" charset="0"/>
              </a:rPr>
              <a:t>Problem statement &amp; vision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E95962-83CD-E787-1E3A-9377196C3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1331" y="2202023"/>
            <a:ext cx="9905999" cy="366693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Problem Statement:</a:t>
            </a:r>
            <a:br>
              <a:rPr lang="en-US" dirty="0"/>
            </a:br>
            <a:r>
              <a:rPr lang="en-US" dirty="0"/>
              <a:t>Create a system that converts spoken input into text, processes it with conversational AI, and delivers an audio response back to the user.</a:t>
            </a:r>
          </a:p>
          <a:p>
            <a:r>
              <a:rPr lang="en-US" b="1" dirty="0"/>
              <a:t>Real-World Implications: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Need for fast, natural human-computer interaction.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Current systems often lack accessibility.</a:t>
            </a:r>
          </a:p>
          <a:p>
            <a:r>
              <a:rPr lang="en-US" b="1" dirty="0"/>
              <a:t>Vision:</a:t>
            </a:r>
            <a:br>
              <a:rPr lang="en-US" dirty="0"/>
            </a:br>
            <a:r>
              <a:rPr lang="en-US" dirty="0"/>
              <a:t>To enable hands-free, intelligent, and accessible communication between humans and machines.</a:t>
            </a:r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002060"/>
                </a:solidFill>
                <a:latin typeface="Rockwell" panose="02060603020205020403" pitchFamily="18" charset="0"/>
              </a:rPr>
              <a:t>System</a:t>
            </a:r>
            <a:r>
              <a:rPr lang="en-US" sz="4400" dirty="0">
                <a:latin typeface="Rockwell" panose="02060603020205020403" pitchFamily="18" charset="0"/>
              </a:rPr>
              <a:t> </a:t>
            </a:r>
            <a:r>
              <a:rPr lang="en-US" sz="4400" dirty="0">
                <a:solidFill>
                  <a:srgbClr val="002060"/>
                </a:solidFill>
                <a:latin typeface="Rockwell" panose="02060603020205020403" pitchFamily="18" charset="0"/>
              </a:rPr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Selawik Semibold" panose="020B0702040204020203" pitchFamily="34" charset="0"/>
              </a:rPr>
              <a:t>Key Components:</a:t>
            </a:r>
            <a:endParaRPr lang="en-US" sz="2800" dirty="0">
              <a:latin typeface="Selawik Semibold" panose="020B07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Selawik Semibold" panose="020B0702040204020203" pitchFamily="34" charset="0"/>
              </a:rPr>
              <a:t>Real-Time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Selawik Semibold" panose="020B0702040204020203" pitchFamily="34" charset="0"/>
              </a:rPr>
              <a:t>Context-Aware Conversations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Selawik Semibold" panose="020B0702040204020203" pitchFamily="34" charset="0"/>
              </a:rPr>
              <a:t>Easy user interface</a:t>
            </a:r>
          </a:p>
          <a:p>
            <a:endParaRPr lang="en-US" sz="2800" dirty="0">
              <a:latin typeface="Selawik Semibold" panose="020B070204020402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D0B89-E0AD-4BF7-3F33-E2102AE6B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E1B7F-ADE5-CD5C-3D93-5858CB4E9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1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991E-1EA9-B84C-9F70-CB8CB5976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3060-8EF2-2FF4-0233-5C9297362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363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F1265-D541-C883-49C8-7142F890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7D7F3-BC60-A641-4AA9-E3ADFE654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831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052F-57D7-9C8D-5C97-61EDF3135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69335-CE54-9C5F-9E98-1AC6BD9A5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325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8505-B0F3-480B-58DD-8D8FEF89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B8783-996E-E59B-75D5-C8B987C54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845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27605-BB9E-DBE7-27ED-EA2B8DAD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43F07-B70A-9A2F-1695-70EED5639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519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309</TotalTime>
  <Words>324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Calibri</vt:lpstr>
      <vt:lpstr>Rockwell</vt:lpstr>
      <vt:lpstr>Selawik Semibold</vt:lpstr>
      <vt:lpstr>Tahoma</vt:lpstr>
      <vt:lpstr>Tw Cen MT</vt:lpstr>
      <vt:lpstr>Circuit</vt:lpstr>
      <vt:lpstr>“Raya”  conversational ai system</vt:lpstr>
      <vt:lpstr>Problem statement &amp; vision</vt:lpstr>
      <vt:lpstr>System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FEATURES &amp; demo</vt:lpstr>
      <vt:lpstr>Future scope &amp; conclusion</vt:lpstr>
      <vt:lpstr>FINAL OUTCOMES - FRONTEND</vt:lpstr>
      <vt:lpstr>BATCH FILE</vt:lpstr>
      <vt:lpstr>How the batch appears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Shubhangi Singh</dc:creator>
  <cp:lastModifiedBy>rakshitha cm</cp:lastModifiedBy>
  <cp:revision>3</cp:revision>
  <dcterms:created xsi:type="dcterms:W3CDTF">2024-12-09T15:55:58Z</dcterms:created>
  <dcterms:modified xsi:type="dcterms:W3CDTF">2024-12-11T09:50:28Z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